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9aa2de1a7744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a6ea3164db48d0"/>
  </p:sldMasterIdLst>
  <p:sldIdLst>
    <p:sldId xmlns:r="http://schemas.openxmlformats.org/officeDocument/2006/relationships" id="256" r:id="Rb6a105d33d004e4a"/>
    <p:sldId xmlns:r="http://schemas.openxmlformats.org/officeDocument/2006/relationships" id="257" r:id="R8105303879014439"/>
    <p:sldId xmlns:r="http://schemas.openxmlformats.org/officeDocument/2006/relationships" id="258" r:id="R873df3dd3d724691"/>
    <p:sldId xmlns:r="http://schemas.openxmlformats.org/officeDocument/2006/relationships" id="259" r:id="R9951d3497489464d"/>
    <p:sldId xmlns:r="http://schemas.openxmlformats.org/officeDocument/2006/relationships" id="260" r:id="R33d74e5eeffc43a2"/>
    <p:sldId xmlns:r="http://schemas.openxmlformats.org/officeDocument/2006/relationships" id="261" r:id="Rca93aac41f2c434f"/>
    <p:sldId xmlns:r="http://schemas.openxmlformats.org/officeDocument/2006/relationships" id="262" r:id="R1825ba1fd9634a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6ea3164db48d0" /><Relationship Type="http://schemas.openxmlformats.org/officeDocument/2006/relationships/slide" Target="/ppt/slides/slide1.xml" Id="Rb6a105d33d004e4a" /><Relationship Type="http://schemas.openxmlformats.org/officeDocument/2006/relationships/slide" Target="/ppt/slides/slide2.xml" Id="R8105303879014439" /><Relationship Type="http://schemas.openxmlformats.org/officeDocument/2006/relationships/slide" Target="/ppt/slides/slide3.xml" Id="R873df3dd3d724691" /><Relationship Type="http://schemas.openxmlformats.org/officeDocument/2006/relationships/slide" Target="/ppt/slides/slide4.xml" Id="R9951d3497489464d" /><Relationship Type="http://schemas.openxmlformats.org/officeDocument/2006/relationships/slide" Target="/ppt/slides/slide5.xml" Id="R33d74e5eeffc43a2" /><Relationship Type="http://schemas.openxmlformats.org/officeDocument/2006/relationships/slide" Target="/ppt/slides/slide6.xml" Id="Rca93aac41f2c434f" /><Relationship Type="http://schemas.openxmlformats.org/officeDocument/2006/relationships/slide" Target="/ppt/slides/slide7.xml" Id="R1825ba1fd9634a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f62c92d64d44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66f2c9c484f61" /><Relationship Type="http://schemas.openxmlformats.org/officeDocument/2006/relationships/theme" Target="/ppt/slideMasters/theme/theme1.xml" Id="R5132cccd06d04f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166f2c9c484f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e77df995243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97d19ee624c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effe449774b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0e05ad6e841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6ca18ddaa4b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0c10e02ee47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712cbb5d344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POWERLINE 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POWERLINE 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POWERLINE ICS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POWERLINE 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POWERLINE 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POWERLINE 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255 168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97 197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POWERLINE 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ENGAN ROALD JARL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PER ARILD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STORLI OLE TRYGVE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POWERLINE 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819 334 072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POWERLINE ICS AS</a:t>
            </a:r>
          </a:p>
        </p:txBody>
      </p:sp>
    </p:spTree>
  </p:cSld>
  <p:clrMapOvr>
    <a:masterClrMapping xmlns:a="http://schemas.openxmlformats.org/drawingml/2006/main"/>
  </p:clrMapOvr>
</p:sld>
</file>