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628812b54244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4e9e8a05544fa6"/>
  </p:sldMasterIdLst>
  <p:sldIdLst>
    <p:sldId xmlns:r="http://schemas.openxmlformats.org/officeDocument/2006/relationships" id="256" r:id="R6fd35f9416b744bb"/>
    <p:sldId xmlns:r="http://schemas.openxmlformats.org/officeDocument/2006/relationships" id="257" r:id="R23f2228c5acb40b2"/>
    <p:sldId xmlns:r="http://schemas.openxmlformats.org/officeDocument/2006/relationships" id="258" r:id="R1921d05f78ae4740"/>
    <p:sldId xmlns:r="http://schemas.openxmlformats.org/officeDocument/2006/relationships" id="259" r:id="Rd2bdab8046e04da5"/>
    <p:sldId xmlns:r="http://schemas.openxmlformats.org/officeDocument/2006/relationships" id="260" r:id="R6c3a6ca46d744fe2"/>
    <p:sldId xmlns:r="http://schemas.openxmlformats.org/officeDocument/2006/relationships" id="261" r:id="Redf47c85803847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4e9e8a05544fa6" /><Relationship Type="http://schemas.openxmlformats.org/officeDocument/2006/relationships/slide" Target="/ppt/slides/slide1.xml" Id="R6fd35f9416b744bb" /><Relationship Type="http://schemas.openxmlformats.org/officeDocument/2006/relationships/slide" Target="/ppt/slides/slide2.xml" Id="R23f2228c5acb40b2" /><Relationship Type="http://schemas.openxmlformats.org/officeDocument/2006/relationships/slide" Target="/ppt/slides/slide3.xml" Id="R1921d05f78ae4740" /><Relationship Type="http://schemas.openxmlformats.org/officeDocument/2006/relationships/slide" Target="/ppt/slides/slide4.xml" Id="Rd2bdab8046e04da5" /><Relationship Type="http://schemas.openxmlformats.org/officeDocument/2006/relationships/slide" Target="/ppt/slides/slide5.xml" Id="R6c3a6ca46d744fe2" /><Relationship Type="http://schemas.openxmlformats.org/officeDocument/2006/relationships/slide" Target="/ppt/slides/slide6.xml" Id="Redf47c85803847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dbf83c1b3841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cd30b09ef4782" /><Relationship Type="http://schemas.openxmlformats.org/officeDocument/2006/relationships/theme" Target="/ppt/slideMasters/theme/theme1.xml" Id="R8825e5f2dede45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ccd30b09ef47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b5ccd84bd4a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f4968d13b4b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4a27f8f3141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348af265046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c4328150347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c5070b8b645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FINTHUS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FINTHUS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512 340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−82 370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819 287 902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FINTHUS AS</a:t>
            </a:r>
          </a:p>
        </p:txBody>
      </p:sp>
    </p:spTree>
  </p:cSld>
  <p:clrMapOvr>
    <a:masterClrMapping xmlns:a="http://schemas.openxmlformats.org/drawingml/2006/main"/>
  </p:clrMapOvr>
</p:sld>
</file>