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d92fbc11048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9b53d37c94fa1"/>
  </p:sldMasterIdLst>
  <p:sldIdLst>
    <p:sldId xmlns:r="http://schemas.openxmlformats.org/officeDocument/2006/relationships" id="256" r:id="R1e7bc36dec9e4c2a"/>
    <p:sldId xmlns:r="http://schemas.openxmlformats.org/officeDocument/2006/relationships" id="257" r:id="Rce1120d5415e426e"/>
    <p:sldId xmlns:r="http://schemas.openxmlformats.org/officeDocument/2006/relationships" id="258" r:id="R2178afe6506a4673"/>
    <p:sldId xmlns:r="http://schemas.openxmlformats.org/officeDocument/2006/relationships" id="259" r:id="Rb3a026a73c5a472b"/>
    <p:sldId xmlns:r="http://schemas.openxmlformats.org/officeDocument/2006/relationships" id="260" r:id="R6157a6ea125245cc"/>
    <p:sldId xmlns:r="http://schemas.openxmlformats.org/officeDocument/2006/relationships" id="261" r:id="R90fd277e9cde4725"/>
    <p:sldId xmlns:r="http://schemas.openxmlformats.org/officeDocument/2006/relationships" id="262" r:id="R22d3020b1aaf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9b53d37c94fa1" /><Relationship Type="http://schemas.openxmlformats.org/officeDocument/2006/relationships/slide" Target="/ppt/slides/slide1.xml" Id="R1e7bc36dec9e4c2a" /><Relationship Type="http://schemas.openxmlformats.org/officeDocument/2006/relationships/slide" Target="/ppt/slides/slide2.xml" Id="Rce1120d5415e426e" /><Relationship Type="http://schemas.openxmlformats.org/officeDocument/2006/relationships/slide" Target="/ppt/slides/slide3.xml" Id="R2178afe6506a4673" /><Relationship Type="http://schemas.openxmlformats.org/officeDocument/2006/relationships/slide" Target="/ppt/slides/slide4.xml" Id="Rb3a026a73c5a472b" /><Relationship Type="http://schemas.openxmlformats.org/officeDocument/2006/relationships/slide" Target="/ppt/slides/slide5.xml" Id="R6157a6ea125245cc" /><Relationship Type="http://schemas.openxmlformats.org/officeDocument/2006/relationships/slide" Target="/ppt/slides/slide6.xml" Id="R90fd277e9cde4725" /><Relationship Type="http://schemas.openxmlformats.org/officeDocument/2006/relationships/slide" Target="/ppt/slides/slide7.xml" Id="R22d3020b1aaf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b5e8d38a449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98772df914d4a" /><Relationship Type="http://schemas.openxmlformats.org/officeDocument/2006/relationships/theme" Target="/ppt/slideMasters/theme/theme1.xml" Id="Rc234a7170b5a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398772df91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4171c487743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7a6adf0a2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105a3d1f8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df53266fc4e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eab13fce8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8a45ec9e743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37047f924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STEINSHOLT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STEINSHOLT UTLEIE AS ble etablert [år] og holder til i Steinsholt.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13 063 957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3 620 585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16 742 710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38 648 968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ELISABETH ASSEV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STEINSHOLT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HENRY STEINSHOLT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Eidesaga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3277 Steinsholt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819 265 992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STEINSHOLT UTLEIE AS</a:t>
            </a:r>
          </a:p>
        </p:txBody>
      </p:sp>
    </p:spTree>
  </p:cSld>
  <p:clrMapOvr>
    <a:masterClrMapping xmlns:a="http://schemas.openxmlformats.org/drawingml/2006/main"/>
  </p:clrMapOvr>
</p:sld>
</file>