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8b4ac1863f43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88d845a7774c1b"/>
  </p:sldMasterIdLst>
  <p:sldIdLst>
    <p:sldId xmlns:r="http://schemas.openxmlformats.org/officeDocument/2006/relationships" id="256" r:id="Rdb8d3973c9bc4a86"/>
    <p:sldId xmlns:r="http://schemas.openxmlformats.org/officeDocument/2006/relationships" id="257" r:id="R8b1395a81d714513"/>
    <p:sldId xmlns:r="http://schemas.openxmlformats.org/officeDocument/2006/relationships" id="258" r:id="R44b774f2fec547b8"/>
    <p:sldId xmlns:r="http://schemas.openxmlformats.org/officeDocument/2006/relationships" id="259" r:id="R834067f0359e444f"/>
    <p:sldId xmlns:r="http://schemas.openxmlformats.org/officeDocument/2006/relationships" id="260" r:id="R5a7c7994b8e1408c"/>
    <p:sldId xmlns:r="http://schemas.openxmlformats.org/officeDocument/2006/relationships" id="261" r:id="R21480d79fce2453e"/>
    <p:sldId xmlns:r="http://schemas.openxmlformats.org/officeDocument/2006/relationships" id="262" r:id="R0211a17d17f74f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8d845a7774c1b" /><Relationship Type="http://schemas.openxmlformats.org/officeDocument/2006/relationships/slide" Target="/ppt/slides/slide1.xml" Id="Rdb8d3973c9bc4a86" /><Relationship Type="http://schemas.openxmlformats.org/officeDocument/2006/relationships/slide" Target="/ppt/slides/slide2.xml" Id="R8b1395a81d714513" /><Relationship Type="http://schemas.openxmlformats.org/officeDocument/2006/relationships/slide" Target="/ppt/slides/slide3.xml" Id="R44b774f2fec547b8" /><Relationship Type="http://schemas.openxmlformats.org/officeDocument/2006/relationships/slide" Target="/ppt/slides/slide4.xml" Id="R834067f0359e444f" /><Relationship Type="http://schemas.openxmlformats.org/officeDocument/2006/relationships/slide" Target="/ppt/slides/slide5.xml" Id="R5a7c7994b8e1408c" /><Relationship Type="http://schemas.openxmlformats.org/officeDocument/2006/relationships/slide" Target="/ppt/slides/slide6.xml" Id="R21480d79fce2453e" /><Relationship Type="http://schemas.openxmlformats.org/officeDocument/2006/relationships/slide" Target="/ppt/slides/slide7.xml" Id="R0211a17d17f74f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90567ef65046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50a6df80a4e04" /><Relationship Type="http://schemas.openxmlformats.org/officeDocument/2006/relationships/theme" Target="/ppt/slideMasters/theme/theme1.xml" Id="R89029c53de0b40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50a6df80a4e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90b4cbaf648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cd4e38ebe41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c6d2abf3f49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f36b5aa0846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f47e726534a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3a10b67864c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24041a5664f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DESIRED OUTCOME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DESIRED OUTCOME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DESIRED OUTCOME HOLDING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DESIRED OUTCOME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DESIRED OUTCOME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DESIRED OUTCOME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116 446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DESIRED OUTCOME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RØVIK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DESIRED OUTCOME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Røvik, Romsaas Allé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2063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819 218 862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DESIRED OUTCOME HOLDING AS</a:t>
            </a:r>
          </a:p>
        </p:txBody>
      </p:sp>
    </p:spTree>
  </p:cSld>
  <p:clrMapOvr>
    <a:masterClrMapping xmlns:a="http://schemas.openxmlformats.org/drawingml/2006/main"/>
  </p:clrMapOvr>
</p:sld>
</file>