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b66a4b6c7943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78554ea63d47c3"/>
  </p:sldMasterIdLst>
  <p:sldIdLst>
    <p:sldId xmlns:r="http://schemas.openxmlformats.org/officeDocument/2006/relationships" id="256" r:id="R6984c198cd1a4158"/>
    <p:sldId xmlns:r="http://schemas.openxmlformats.org/officeDocument/2006/relationships" id="257" r:id="Rc32be3e00c46457d"/>
    <p:sldId xmlns:r="http://schemas.openxmlformats.org/officeDocument/2006/relationships" id="258" r:id="Rc72ea0b2edd94b8a"/>
    <p:sldId xmlns:r="http://schemas.openxmlformats.org/officeDocument/2006/relationships" id="259" r:id="R656c126251ee4972"/>
    <p:sldId xmlns:r="http://schemas.openxmlformats.org/officeDocument/2006/relationships" id="260" r:id="R019216f137174295"/>
    <p:sldId xmlns:r="http://schemas.openxmlformats.org/officeDocument/2006/relationships" id="261" r:id="R20ed810cf88842cc"/>
    <p:sldId xmlns:r="http://schemas.openxmlformats.org/officeDocument/2006/relationships" id="262" r:id="Rad7fc79bfe5048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8554ea63d47c3" /><Relationship Type="http://schemas.openxmlformats.org/officeDocument/2006/relationships/slide" Target="/ppt/slides/slide1.xml" Id="R6984c198cd1a4158" /><Relationship Type="http://schemas.openxmlformats.org/officeDocument/2006/relationships/slide" Target="/ppt/slides/slide2.xml" Id="Rc32be3e00c46457d" /><Relationship Type="http://schemas.openxmlformats.org/officeDocument/2006/relationships/slide" Target="/ppt/slides/slide3.xml" Id="Rc72ea0b2edd94b8a" /><Relationship Type="http://schemas.openxmlformats.org/officeDocument/2006/relationships/slide" Target="/ppt/slides/slide4.xml" Id="R656c126251ee4972" /><Relationship Type="http://schemas.openxmlformats.org/officeDocument/2006/relationships/slide" Target="/ppt/slides/slide5.xml" Id="R019216f137174295" /><Relationship Type="http://schemas.openxmlformats.org/officeDocument/2006/relationships/slide" Target="/ppt/slides/slide6.xml" Id="R20ed810cf88842cc" /><Relationship Type="http://schemas.openxmlformats.org/officeDocument/2006/relationships/slide" Target="/ppt/slides/slide7.xml" Id="Rad7fc79bfe5048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565e6839542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d7f1b0ff1467e" /><Relationship Type="http://schemas.openxmlformats.org/officeDocument/2006/relationships/theme" Target="/ppt/slideMasters/theme/theme1.xml" Id="Re8e6f9f67bbb4b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8d7f1b0ff146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103331985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93396942942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b1bc8ef58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06e5a83c84f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a4b11f1ab44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66260943347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8071dab9b46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RASCHS VEI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RASCHS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RASCHS VEI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RASCHS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RASCHS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RASCHS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−12 379 756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RASCHS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STOLT UTVIKLING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FEST EIENDOM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RASCHS VEI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819 059 772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RASCHS VEI AS</a:t>
            </a:r>
          </a:p>
        </p:txBody>
      </p:sp>
    </p:spTree>
  </p:cSld>
  <p:clrMapOvr>
    <a:masterClrMapping xmlns:a="http://schemas.openxmlformats.org/drawingml/2006/main"/>
  </p:clrMapOvr>
</p:sld>
</file>