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97bdc5213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9cb50f7ce4d38"/>
  </p:sldMasterIdLst>
  <p:sldIdLst>
    <p:sldId xmlns:r="http://schemas.openxmlformats.org/officeDocument/2006/relationships" id="256" r:id="R9984b22ffeaf420e"/>
    <p:sldId xmlns:r="http://schemas.openxmlformats.org/officeDocument/2006/relationships" id="257" r:id="Reab894b94311403e"/>
    <p:sldId xmlns:r="http://schemas.openxmlformats.org/officeDocument/2006/relationships" id="258" r:id="R881834c6d2184e7e"/>
    <p:sldId xmlns:r="http://schemas.openxmlformats.org/officeDocument/2006/relationships" id="259" r:id="R6d4a7a756c48496e"/>
    <p:sldId xmlns:r="http://schemas.openxmlformats.org/officeDocument/2006/relationships" id="260" r:id="R0da4fb2fe8ed4f63"/>
    <p:sldId xmlns:r="http://schemas.openxmlformats.org/officeDocument/2006/relationships" id="261" r:id="R8f55bb62f997475f"/>
    <p:sldId xmlns:r="http://schemas.openxmlformats.org/officeDocument/2006/relationships" id="262" r:id="Reae8e75ad358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9cb50f7ce4d38" /><Relationship Type="http://schemas.openxmlformats.org/officeDocument/2006/relationships/slide" Target="/ppt/slides/slide1.xml" Id="R9984b22ffeaf420e" /><Relationship Type="http://schemas.openxmlformats.org/officeDocument/2006/relationships/slide" Target="/ppt/slides/slide2.xml" Id="Reab894b94311403e" /><Relationship Type="http://schemas.openxmlformats.org/officeDocument/2006/relationships/slide" Target="/ppt/slides/slide3.xml" Id="R881834c6d2184e7e" /><Relationship Type="http://schemas.openxmlformats.org/officeDocument/2006/relationships/slide" Target="/ppt/slides/slide4.xml" Id="R6d4a7a756c48496e" /><Relationship Type="http://schemas.openxmlformats.org/officeDocument/2006/relationships/slide" Target="/ppt/slides/slide5.xml" Id="R0da4fb2fe8ed4f63" /><Relationship Type="http://schemas.openxmlformats.org/officeDocument/2006/relationships/slide" Target="/ppt/slides/slide6.xml" Id="R8f55bb62f997475f" /><Relationship Type="http://schemas.openxmlformats.org/officeDocument/2006/relationships/slide" Target="/ppt/slides/slide7.xml" Id="Reae8e75ad358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69afec59a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fc64f20664e0a" /><Relationship Type="http://schemas.openxmlformats.org/officeDocument/2006/relationships/theme" Target="/ppt/slideMasters/theme/theme1.xml" Id="R615e9d4c77f2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fc64f2066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0fad68663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b727ec98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130bdbdb640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249947dc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f8f7cd15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2fef877ed4b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7785f624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OSLOVEIEN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16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1 289 497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718 404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2 537 414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10 790 616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IVRIG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Richard Ligård, 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819 001 472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OSLOVEIEN 16 AS</a:t>
            </a:r>
          </a:p>
        </p:txBody>
      </p:sp>
    </p:spTree>
  </p:cSld>
  <p:clrMapOvr>
    <a:masterClrMapping xmlns:a="http://schemas.openxmlformats.org/drawingml/2006/main"/>
  </p:clrMapOvr>
</p:sld>
</file>