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8a79c6beb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afe2afcd6d4cf4"/>
  </p:sldMasterIdLst>
  <p:sldIdLst>
    <p:sldId xmlns:r="http://schemas.openxmlformats.org/officeDocument/2006/relationships" id="256" r:id="R657cc4835f1c48ed"/>
    <p:sldId xmlns:r="http://schemas.openxmlformats.org/officeDocument/2006/relationships" id="257" r:id="R06c116111f5e4395"/>
    <p:sldId xmlns:r="http://schemas.openxmlformats.org/officeDocument/2006/relationships" id="258" r:id="R9ca1bdde628a4002"/>
    <p:sldId xmlns:r="http://schemas.openxmlformats.org/officeDocument/2006/relationships" id="259" r:id="R0ddc6d83f0ea40da"/>
    <p:sldId xmlns:r="http://schemas.openxmlformats.org/officeDocument/2006/relationships" id="260" r:id="R2490b68be3fb414a"/>
    <p:sldId xmlns:r="http://schemas.openxmlformats.org/officeDocument/2006/relationships" id="261" r:id="Re4fdb39aeb954acd"/>
    <p:sldId xmlns:r="http://schemas.openxmlformats.org/officeDocument/2006/relationships" id="262" r:id="R0edb75eeb0a840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fe2afcd6d4cf4" /><Relationship Type="http://schemas.openxmlformats.org/officeDocument/2006/relationships/slide" Target="/ppt/slides/slide1.xml" Id="R657cc4835f1c48ed" /><Relationship Type="http://schemas.openxmlformats.org/officeDocument/2006/relationships/slide" Target="/ppt/slides/slide2.xml" Id="R06c116111f5e4395" /><Relationship Type="http://schemas.openxmlformats.org/officeDocument/2006/relationships/slide" Target="/ppt/slides/slide3.xml" Id="R9ca1bdde628a4002" /><Relationship Type="http://schemas.openxmlformats.org/officeDocument/2006/relationships/slide" Target="/ppt/slides/slide4.xml" Id="R0ddc6d83f0ea40da" /><Relationship Type="http://schemas.openxmlformats.org/officeDocument/2006/relationships/slide" Target="/ppt/slides/slide5.xml" Id="R2490b68be3fb414a" /><Relationship Type="http://schemas.openxmlformats.org/officeDocument/2006/relationships/slide" Target="/ppt/slides/slide6.xml" Id="Re4fdb39aeb954acd" /><Relationship Type="http://schemas.openxmlformats.org/officeDocument/2006/relationships/slide" Target="/ppt/slides/slide7.xml" Id="R0edb75eeb0a840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92ab403774d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26ee99115489b" /><Relationship Type="http://schemas.openxmlformats.org/officeDocument/2006/relationships/theme" Target="/ppt/slideMasters/theme/theme1.xml" Id="R321e15a2afd1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26ee9911548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b707afdb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42ea1f7a84d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6107809b4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82f8a534f4d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8469b54fa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c6d89071748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990423ad64b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KRÅA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KRÅA INVEST AS ble etablert [år] og holder til i Vågstranda.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749 183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KORMESET JOHN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Kormeset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6387 Vågstranda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818 986 912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KRÅA INVEST AS</a:t>
            </a:r>
          </a:p>
        </p:txBody>
      </p:sp>
    </p:spTree>
  </p:cSld>
  <p:clrMapOvr>
    <a:masterClrMapping xmlns:a="http://schemas.openxmlformats.org/drawingml/2006/main"/>
  </p:clrMapOvr>
</p:sld>
</file>