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c2e8c5c34844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81e508bcae4359"/>
  </p:sldMasterIdLst>
  <p:sldIdLst>
    <p:sldId xmlns:r="http://schemas.openxmlformats.org/officeDocument/2006/relationships" id="256" r:id="R2f4ca02599ae4427"/>
    <p:sldId xmlns:r="http://schemas.openxmlformats.org/officeDocument/2006/relationships" id="257" r:id="R81dfcf72a81c4722"/>
    <p:sldId xmlns:r="http://schemas.openxmlformats.org/officeDocument/2006/relationships" id="258" r:id="Re2989a56a8ab4c36"/>
    <p:sldId xmlns:r="http://schemas.openxmlformats.org/officeDocument/2006/relationships" id="259" r:id="R6eba6d8902c24d5a"/>
    <p:sldId xmlns:r="http://schemas.openxmlformats.org/officeDocument/2006/relationships" id="260" r:id="R2f1293f85f6a4ce8"/>
    <p:sldId xmlns:r="http://schemas.openxmlformats.org/officeDocument/2006/relationships" id="261" r:id="R2a267e2bc32349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81e508bcae4359" /><Relationship Type="http://schemas.openxmlformats.org/officeDocument/2006/relationships/slide" Target="/ppt/slides/slide1.xml" Id="R2f4ca02599ae4427" /><Relationship Type="http://schemas.openxmlformats.org/officeDocument/2006/relationships/slide" Target="/ppt/slides/slide2.xml" Id="R81dfcf72a81c4722" /><Relationship Type="http://schemas.openxmlformats.org/officeDocument/2006/relationships/slide" Target="/ppt/slides/slide3.xml" Id="Re2989a56a8ab4c36" /><Relationship Type="http://schemas.openxmlformats.org/officeDocument/2006/relationships/slide" Target="/ppt/slides/slide4.xml" Id="R6eba6d8902c24d5a" /><Relationship Type="http://schemas.openxmlformats.org/officeDocument/2006/relationships/slide" Target="/ppt/slides/slide5.xml" Id="R2f1293f85f6a4ce8" /><Relationship Type="http://schemas.openxmlformats.org/officeDocument/2006/relationships/slide" Target="/ppt/slides/slide6.xml" Id="R2a267e2bc32349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dc47211af44b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2b17e7aa643ea" /><Relationship Type="http://schemas.openxmlformats.org/officeDocument/2006/relationships/theme" Target="/ppt/slideMasters/theme/theme1.xml" Id="R0ac6b0fb9b9a4b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72b17e7aa643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df4aaa2834d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27e48df084c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4cf933b2e43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c1f2b54fc40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fe48022b247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7791e074442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BLAKER BUSS- OG MC-REISER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BLAKER BUSS- OG MC-REISER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BLAKER BUSS- OG MC-REISER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BLAKER BUSS- OG MC-REISER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BLAKER BUSS- OG MC-REISER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BLAKER BUSS- OG MC-REISER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−105 730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−245 706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300 085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BLAKER BUSS- OG MC-REISER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818 979 002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BLAKER BUSS- OG MC-REISER</a:t>
            </a:r>
          </a:p>
        </p:txBody>
      </p:sp>
    </p:spTree>
  </p:cSld>
  <p:clrMapOvr>
    <a:masterClrMapping xmlns:a="http://schemas.openxmlformats.org/drawingml/2006/main"/>
  </p:clrMapOvr>
</p:sld>
</file>