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b39c5cdb5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66b5aa94ef4a15"/>
  </p:sldMasterIdLst>
  <p:sldIdLst>
    <p:sldId xmlns:r="http://schemas.openxmlformats.org/officeDocument/2006/relationships" id="256" r:id="R464edbdc8b974999"/>
    <p:sldId xmlns:r="http://schemas.openxmlformats.org/officeDocument/2006/relationships" id="257" r:id="R80197264e07148b9"/>
    <p:sldId xmlns:r="http://schemas.openxmlformats.org/officeDocument/2006/relationships" id="258" r:id="Rf8682b0cb73e4641"/>
    <p:sldId xmlns:r="http://schemas.openxmlformats.org/officeDocument/2006/relationships" id="259" r:id="R9b8ecb037a874173"/>
    <p:sldId xmlns:r="http://schemas.openxmlformats.org/officeDocument/2006/relationships" id="260" r:id="R49ed521af28a45bd"/>
    <p:sldId xmlns:r="http://schemas.openxmlformats.org/officeDocument/2006/relationships" id="261" r:id="Rd38fa48d86ea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6b5aa94ef4a15" /><Relationship Type="http://schemas.openxmlformats.org/officeDocument/2006/relationships/slide" Target="/ppt/slides/slide1.xml" Id="R464edbdc8b974999" /><Relationship Type="http://schemas.openxmlformats.org/officeDocument/2006/relationships/slide" Target="/ppt/slides/slide2.xml" Id="R80197264e07148b9" /><Relationship Type="http://schemas.openxmlformats.org/officeDocument/2006/relationships/slide" Target="/ppt/slides/slide3.xml" Id="Rf8682b0cb73e4641" /><Relationship Type="http://schemas.openxmlformats.org/officeDocument/2006/relationships/slide" Target="/ppt/slides/slide4.xml" Id="R9b8ecb037a874173" /><Relationship Type="http://schemas.openxmlformats.org/officeDocument/2006/relationships/slide" Target="/ppt/slides/slide5.xml" Id="R49ed521af28a45bd" /><Relationship Type="http://schemas.openxmlformats.org/officeDocument/2006/relationships/slide" Target="/ppt/slides/slide6.xml" Id="Rd38fa48d86ea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6a94f2ec440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170f792d342e5" /><Relationship Type="http://schemas.openxmlformats.org/officeDocument/2006/relationships/theme" Target="/ppt/slideMasters/theme/theme1.xml" Id="R3fc25b6dbc244d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c170f792d3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95c868c22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fb05e9b94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e31af60a42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3f99f81964a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1fc5c6b46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fcad0602d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RANJA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818 978 472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RANJA HOLDING AS</a:t>
            </a:r>
          </a:p>
        </p:txBody>
      </p:sp>
    </p:spTree>
  </p:cSld>
  <p:clrMapOvr>
    <a:masterClrMapping xmlns:a="http://schemas.openxmlformats.org/drawingml/2006/main"/>
  </p:clrMapOvr>
</p:sld>
</file>