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caf63768694f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da978fb00f43d5"/>
  </p:sldMasterIdLst>
  <p:sldIdLst>
    <p:sldId xmlns:r="http://schemas.openxmlformats.org/officeDocument/2006/relationships" id="256" r:id="R1aa4c0dda0dc4660"/>
    <p:sldId xmlns:r="http://schemas.openxmlformats.org/officeDocument/2006/relationships" id="257" r:id="Rfbf80c0ddc1d468a"/>
    <p:sldId xmlns:r="http://schemas.openxmlformats.org/officeDocument/2006/relationships" id="258" r:id="R57fbb34290d348d8"/>
    <p:sldId xmlns:r="http://schemas.openxmlformats.org/officeDocument/2006/relationships" id="259" r:id="Rf6563ed821a14201"/>
    <p:sldId xmlns:r="http://schemas.openxmlformats.org/officeDocument/2006/relationships" id="260" r:id="Ra64c241de11140bc"/>
    <p:sldId xmlns:r="http://schemas.openxmlformats.org/officeDocument/2006/relationships" id="261" r:id="R38b045e90bf346ba"/>
    <p:sldId xmlns:r="http://schemas.openxmlformats.org/officeDocument/2006/relationships" id="262" r:id="Rce8c8027b3394f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a978fb00f43d5" /><Relationship Type="http://schemas.openxmlformats.org/officeDocument/2006/relationships/slide" Target="/ppt/slides/slide1.xml" Id="R1aa4c0dda0dc4660" /><Relationship Type="http://schemas.openxmlformats.org/officeDocument/2006/relationships/slide" Target="/ppt/slides/slide2.xml" Id="Rfbf80c0ddc1d468a" /><Relationship Type="http://schemas.openxmlformats.org/officeDocument/2006/relationships/slide" Target="/ppt/slides/slide3.xml" Id="R57fbb34290d348d8" /><Relationship Type="http://schemas.openxmlformats.org/officeDocument/2006/relationships/slide" Target="/ppt/slides/slide4.xml" Id="Rf6563ed821a14201" /><Relationship Type="http://schemas.openxmlformats.org/officeDocument/2006/relationships/slide" Target="/ppt/slides/slide5.xml" Id="Ra64c241de11140bc" /><Relationship Type="http://schemas.openxmlformats.org/officeDocument/2006/relationships/slide" Target="/ppt/slides/slide6.xml" Id="R38b045e90bf346ba" /><Relationship Type="http://schemas.openxmlformats.org/officeDocument/2006/relationships/slide" Target="/ppt/slides/slide7.xml" Id="Rce8c8027b3394f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a1b2deb46f49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38eaf55f74f1d" /><Relationship Type="http://schemas.openxmlformats.org/officeDocument/2006/relationships/theme" Target="/ppt/slideMasters/theme/theme1.xml" Id="R503c5c5651f84a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c38eaf55f74f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26ac0c54244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94530dc6c49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ca59bcef246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3832b935a4a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d1ab878d140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d1bc80e5747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2569bad944d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SUNWAY AS ble etablert [år] og holder til i Eiksmarka.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698 014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2 690 984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SUNDAL DAGFINN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Nadderudveien 155A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1359 Eiksmarka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818 976 402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SUNWAY AS</a:t>
            </a:r>
          </a:p>
        </p:txBody>
      </p:sp>
    </p:spTree>
  </p:cSld>
  <p:clrMapOvr>
    <a:masterClrMapping xmlns:a="http://schemas.openxmlformats.org/drawingml/2006/main"/>
  </p:clrMapOvr>
</p:sld>
</file>