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78c1129d3341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edb4353ae443e3"/>
  </p:sldMasterIdLst>
  <p:sldIdLst>
    <p:sldId xmlns:r="http://schemas.openxmlformats.org/officeDocument/2006/relationships" id="256" r:id="R1ae4aa70c56342ca"/>
    <p:sldId xmlns:r="http://schemas.openxmlformats.org/officeDocument/2006/relationships" id="257" r:id="R68c286a9472e4a77"/>
    <p:sldId xmlns:r="http://schemas.openxmlformats.org/officeDocument/2006/relationships" id="258" r:id="R234ac6217c0b4f38"/>
    <p:sldId xmlns:r="http://schemas.openxmlformats.org/officeDocument/2006/relationships" id="259" r:id="R3ffc2fd2f7454e7d"/>
    <p:sldId xmlns:r="http://schemas.openxmlformats.org/officeDocument/2006/relationships" id="260" r:id="R4d7f2cfa91ab412e"/>
    <p:sldId xmlns:r="http://schemas.openxmlformats.org/officeDocument/2006/relationships" id="261" r:id="R2a688d5cc1b5474d"/>
    <p:sldId xmlns:r="http://schemas.openxmlformats.org/officeDocument/2006/relationships" id="262" r:id="Rbecb45bc9e7b42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edb4353ae443e3" /><Relationship Type="http://schemas.openxmlformats.org/officeDocument/2006/relationships/slide" Target="/ppt/slides/slide1.xml" Id="R1ae4aa70c56342ca" /><Relationship Type="http://schemas.openxmlformats.org/officeDocument/2006/relationships/slide" Target="/ppt/slides/slide2.xml" Id="R68c286a9472e4a77" /><Relationship Type="http://schemas.openxmlformats.org/officeDocument/2006/relationships/slide" Target="/ppt/slides/slide3.xml" Id="R234ac6217c0b4f38" /><Relationship Type="http://schemas.openxmlformats.org/officeDocument/2006/relationships/slide" Target="/ppt/slides/slide4.xml" Id="R3ffc2fd2f7454e7d" /><Relationship Type="http://schemas.openxmlformats.org/officeDocument/2006/relationships/slide" Target="/ppt/slides/slide5.xml" Id="R4d7f2cfa91ab412e" /><Relationship Type="http://schemas.openxmlformats.org/officeDocument/2006/relationships/slide" Target="/ppt/slides/slide6.xml" Id="R2a688d5cc1b5474d" /><Relationship Type="http://schemas.openxmlformats.org/officeDocument/2006/relationships/slide" Target="/ppt/slides/slide7.xml" Id="Rbecb45bc9e7b42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d249fecd9547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9c57697814bd9" /><Relationship Type="http://schemas.openxmlformats.org/officeDocument/2006/relationships/theme" Target="/ppt/slideMasters/theme/theme1.xml" Id="Rf2ad8b335d0547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39c57697814b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c8d740f844c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abfc94e2440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7e7e17fd34b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21fb8b2b448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97ba563b940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c1f5e33bb45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316ac36db4d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EVINY VENTURES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EVINY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EVINY VENTURES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EVINY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EVINY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EVINY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−10 638 445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−15 731 458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55 752 346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223 790 836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EVINY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EVINY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EVINY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818 908 962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EVINY VENTURES AS</a:t>
            </a:r>
          </a:p>
        </p:txBody>
      </p:sp>
    </p:spTree>
  </p:cSld>
  <p:clrMapOvr>
    <a:masterClrMapping xmlns:a="http://schemas.openxmlformats.org/drawingml/2006/main"/>
  </p:clrMapOvr>
</p:sld>
</file>