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cbeff00a6e41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e2ec94b5424587"/>
  </p:sldMasterIdLst>
  <p:sldIdLst>
    <p:sldId xmlns:r="http://schemas.openxmlformats.org/officeDocument/2006/relationships" id="256" r:id="R9d702bd4a89e4c0c"/>
    <p:sldId xmlns:r="http://schemas.openxmlformats.org/officeDocument/2006/relationships" id="257" r:id="R26e91f103fce4aa6"/>
    <p:sldId xmlns:r="http://schemas.openxmlformats.org/officeDocument/2006/relationships" id="258" r:id="R01606144f27049f9"/>
    <p:sldId xmlns:r="http://schemas.openxmlformats.org/officeDocument/2006/relationships" id="259" r:id="R5dfec888bee14a97"/>
    <p:sldId xmlns:r="http://schemas.openxmlformats.org/officeDocument/2006/relationships" id="260" r:id="R42217c5b7c144a9e"/>
    <p:sldId xmlns:r="http://schemas.openxmlformats.org/officeDocument/2006/relationships" id="261" r:id="R028b09f9b18844e4"/>
    <p:sldId xmlns:r="http://schemas.openxmlformats.org/officeDocument/2006/relationships" id="262" r:id="Rfe6fd5950f5b48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2ec94b5424587" /><Relationship Type="http://schemas.openxmlformats.org/officeDocument/2006/relationships/slide" Target="/ppt/slides/slide1.xml" Id="R9d702bd4a89e4c0c" /><Relationship Type="http://schemas.openxmlformats.org/officeDocument/2006/relationships/slide" Target="/ppt/slides/slide2.xml" Id="R26e91f103fce4aa6" /><Relationship Type="http://schemas.openxmlformats.org/officeDocument/2006/relationships/slide" Target="/ppt/slides/slide3.xml" Id="R01606144f27049f9" /><Relationship Type="http://schemas.openxmlformats.org/officeDocument/2006/relationships/slide" Target="/ppt/slides/slide4.xml" Id="R5dfec888bee14a97" /><Relationship Type="http://schemas.openxmlformats.org/officeDocument/2006/relationships/slide" Target="/ppt/slides/slide5.xml" Id="R42217c5b7c144a9e" /><Relationship Type="http://schemas.openxmlformats.org/officeDocument/2006/relationships/slide" Target="/ppt/slides/slide6.xml" Id="R028b09f9b18844e4" /><Relationship Type="http://schemas.openxmlformats.org/officeDocument/2006/relationships/slide" Target="/ppt/slides/slide7.xml" Id="Rfe6fd5950f5b48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d04664f3b4f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cdcf17fc54b80" /><Relationship Type="http://schemas.openxmlformats.org/officeDocument/2006/relationships/theme" Target="/ppt/slideMasters/theme/theme1.xml" Id="R4acea4e9534249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ccdcf17fc54b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ea2e8c25041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737137a9349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7e27001d744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47693d63347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7709e4a4b4f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d3f7e3d8b41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8ed416e294e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XLMANN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XLMANN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4 083 365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949 189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1 709 497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KROGSTAD BØRGE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Nansetgata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3256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818 868 022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XLMANN AS</a:t>
            </a:r>
          </a:p>
        </p:txBody>
      </p:sp>
    </p:spTree>
  </p:cSld>
  <p:clrMapOvr>
    <a:masterClrMapping xmlns:a="http://schemas.openxmlformats.org/drawingml/2006/main"/>
  </p:clrMapOvr>
</p:sld>
</file>