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d59ffb4ab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3f21ccef44b83"/>
  </p:sldMasterIdLst>
  <p:sldIdLst>
    <p:sldId xmlns:r="http://schemas.openxmlformats.org/officeDocument/2006/relationships" id="256" r:id="R194c949234bb470d"/>
    <p:sldId xmlns:r="http://schemas.openxmlformats.org/officeDocument/2006/relationships" id="257" r:id="R07c925c63ebb4739"/>
    <p:sldId xmlns:r="http://schemas.openxmlformats.org/officeDocument/2006/relationships" id="258" r:id="Rdf840759b77c4f17"/>
    <p:sldId xmlns:r="http://schemas.openxmlformats.org/officeDocument/2006/relationships" id="259" r:id="Reff9199e85704687"/>
    <p:sldId xmlns:r="http://schemas.openxmlformats.org/officeDocument/2006/relationships" id="260" r:id="Rfee28ecd91a14d2d"/>
    <p:sldId xmlns:r="http://schemas.openxmlformats.org/officeDocument/2006/relationships" id="261" r:id="Rdfccecb63d7a4242"/>
    <p:sldId xmlns:r="http://schemas.openxmlformats.org/officeDocument/2006/relationships" id="262" r:id="R5d2c4333e4ed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3f21ccef44b83" /><Relationship Type="http://schemas.openxmlformats.org/officeDocument/2006/relationships/slide" Target="/ppt/slides/slide1.xml" Id="R194c949234bb470d" /><Relationship Type="http://schemas.openxmlformats.org/officeDocument/2006/relationships/slide" Target="/ppt/slides/slide2.xml" Id="R07c925c63ebb4739" /><Relationship Type="http://schemas.openxmlformats.org/officeDocument/2006/relationships/slide" Target="/ppt/slides/slide3.xml" Id="Rdf840759b77c4f17" /><Relationship Type="http://schemas.openxmlformats.org/officeDocument/2006/relationships/slide" Target="/ppt/slides/slide4.xml" Id="Reff9199e85704687" /><Relationship Type="http://schemas.openxmlformats.org/officeDocument/2006/relationships/slide" Target="/ppt/slides/slide5.xml" Id="Rfee28ecd91a14d2d" /><Relationship Type="http://schemas.openxmlformats.org/officeDocument/2006/relationships/slide" Target="/ppt/slides/slide6.xml" Id="Rdfccecb63d7a4242" /><Relationship Type="http://schemas.openxmlformats.org/officeDocument/2006/relationships/slide" Target="/ppt/slides/slide7.xml" Id="R5d2c4333e4ed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a58f835cf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c0511da704484" /><Relationship Type="http://schemas.openxmlformats.org/officeDocument/2006/relationships/theme" Target="/ppt/slideMasters/theme/theme1.xml" Id="R8eed594d5783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c0511da70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d595fb35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837c7197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770b0357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2c7302b70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616c02f8b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0e7439356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bdaea6d8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&amp; MILJØ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LOFSTAD ATLE 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Hedrumveien 2716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818 694 792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