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75311ae6d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d11e0bf994fbd"/>
  </p:sldMasterIdLst>
  <p:sldIdLst>
    <p:sldId xmlns:r="http://schemas.openxmlformats.org/officeDocument/2006/relationships" id="256" r:id="R8917548bf97e4301"/>
    <p:sldId xmlns:r="http://schemas.openxmlformats.org/officeDocument/2006/relationships" id="257" r:id="R66cfa65efd6e4287"/>
    <p:sldId xmlns:r="http://schemas.openxmlformats.org/officeDocument/2006/relationships" id="258" r:id="Rd6e1892d9ec6402c"/>
    <p:sldId xmlns:r="http://schemas.openxmlformats.org/officeDocument/2006/relationships" id="259" r:id="R1dc587df88f74f06"/>
    <p:sldId xmlns:r="http://schemas.openxmlformats.org/officeDocument/2006/relationships" id="260" r:id="Rb8521877807d4c43"/>
    <p:sldId xmlns:r="http://schemas.openxmlformats.org/officeDocument/2006/relationships" id="261" r:id="Re1b43d141a704b02"/>
    <p:sldId xmlns:r="http://schemas.openxmlformats.org/officeDocument/2006/relationships" id="262" r:id="Rf7f416d069b5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d11e0bf994fbd" /><Relationship Type="http://schemas.openxmlformats.org/officeDocument/2006/relationships/slide" Target="/ppt/slides/slide1.xml" Id="R8917548bf97e4301" /><Relationship Type="http://schemas.openxmlformats.org/officeDocument/2006/relationships/slide" Target="/ppt/slides/slide2.xml" Id="R66cfa65efd6e4287" /><Relationship Type="http://schemas.openxmlformats.org/officeDocument/2006/relationships/slide" Target="/ppt/slides/slide3.xml" Id="Rd6e1892d9ec6402c" /><Relationship Type="http://schemas.openxmlformats.org/officeDocument/2006/relationships/slide" Target="/ppt/slides/slide4.xml" Id="R1dc587df88f74f06" /><Relationship Type="http://schemas.openxmlformats.org/officeDocument/2006/relationships/slide" Target="/ppt/slides/slide5.xml" Id="Rb8521877807d4c43" /><Relationship Type="http://schemas.openxmlformats.org/officeDocument/2006/relationships/slide" Target="/ppt/slides/slide6.xml" Id="Re1b43d141a704b02" /><Relationship Type="http://schemas.openxmlformats.org/officeDocument/2006/relationships/slide" Target="/ppt/slides/slide7.xml" Id="Rf7f416d069b5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92b32722c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7d906bce443d" /><Relationship Type="http://schemas.openxmlformats.org/officeDocument/2006/relationships/theme" Target="/ppt/slideMasters/theme/theme1.xml" Id="R79753b6e7862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c7d906bce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6d0e3d99f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d5e7723ff4d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3e91da9bb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c487c6fa0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8c03f5c4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dac66ba7d41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ee5283cb6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SECURINOR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−710 649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490 666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229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818 688 342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SECURINOR AS</a:t>
            </a:r>
          </a:p>
        </p:txBody>
      </p:sp>
    </p:spTree>
  </p:cSld>
  <p:clrMapOvr>
    <a:masterClrMapping xmlns:a="http://schemas.openxmlformats.org/drawingml/2006/main"/>
  </p:clrMapOvr>
</p:sld>
</file>