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8c085bf7e442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81620cd804c93"/>
  </p:sldMasterIdLst>
  <p:sldIdLst>
    <p:sldId xmlns:r="http://schemas.openxmlformats.org/officeDocument/2006/relationships" id="256" r:id="Rcf3fead0aa014759"/>
    <p:sldId xmlns:r="http://schemas.openxmlformats.org/officeDocument/2006/relationships" id="257" r:id="R1fe1293026804c31"/>
    <p:sldId xmlns:r="http://schemas.openxmlformats.org/officeDocument/2006/relationships" id="258" r:id="R5c86fb4aa3944ce8"/>
    <p:sldId xmlns:r="http://schemas.openxmlformats.org/officeDocument/2006/relationships" id="259" r:id="Rcf21b01ad9664a42"/>
    <p:sldId xmlns:r="http://schemas.openxmlformats.org/officeDocument/2006/relationships" id="260" r:id="R13e4b5b6af9b437e"/>
    <p:sldId xmlns:r="http://schemas.openxmlformats.org/officeDocument/2006/relationships" id="261" r:id="Rb8f72db9565f41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81620cd804c93" /><Relationship Type="http://schemas.openxmlformats.org/officeDocument/2006/relationships/slide" Target="/ppt/slides/slide1.xml" Id="Rcf3fead0aa014759" /><Relationship Type="http://schemas.openxmlformats.org/officeDocument/2006/relationships/slide" Target="/ppt/slides/slide2.xml" Id="R1fe1293026804c31" /><Relationship Type="http://schemas.openxmlformats.org/officeDocument/2006/relationships/slide" Target="/ppt/slides/slide3.xml" Id="R5c86fb4aa3944ce8" /><Relationship Type="http://schemas.openxmlformats.org/officeDocument/2006/relationships/slide" Target="/ppt/slides/slide4.xml" Id="Rcf21b01ad9664a42" /><Relationship Type="http://schemas.openxmlformats.org/officeDocument/2006/relationships/slide" Target="/ppt/slides/slide5.xml" Id="R13e4b5b6af9b437e" /><Relationship Type="http://schemas.openxmlformats.org/officeDocument/2006/relationships/slide" Target="/ppt/slides/slide6.xml" Id="Rb8f72db9565f41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9f6a31815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6bb1862a45e4" /><Relationship Type="http://schemas.openxmlformats.org/officeDocument/2006/relationships/theme" Target="/ppt/slideMasters/theme/theme1.xml" Id="Rdd7a4bafc2c1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586bb1862a45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2418d74da42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8e0ebc0d1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3ee0cab744b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fb0518d2242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aa991b72b4e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ec238461b47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323 505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818 554 192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CATERING AS</a:t>
            </a:r>
          </a:p>
        </p:txBody>
      </p:sp>
    </p:spTree>
  </p:cSld>
  <p:clrMapOvr>
    <a:masterClrMapping xmlns:a="http://schemas.openxmlformats.org/drawingml/2006/main"/>
  </p:clrMapOvr>
</p:sld>
</file>