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96a40e56b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7f4a490f04efd"/>
  </p:sldMasterIdLst>
  <p:sldIdLst>
    <p:sldId xmlns:r="http://schemas.openxmlformats.org/officeDocument/2006/relationships" id="256" r:id="Rf8a417939c2e4b82"/>
    <p:sldId xmlns:r="http://schemas.openxmlformats.org/officeDocument/2006/relationships" id="257" r:id="R89b0cac709b844ad"/>
    <p:sldId xmlns:r="http://schemas.openxmlformats.org/officeDocument/2006/relationships" id="258" r:id="Rae611c4dcb1a4350"/>
    <p:sldId xmlns:r="http://schemas.openxmlformats.org/officeDocument/2006/relationships" id="259" r:id="R83e61c962bff4489"/>
    <p:sldId xmlns:r="http://schemas.openxmlformats.org/officeDocument/2006/relationships" id="260" r:id="Ra70137d04a7f482b"/>
    <p:sldId xmlns:r="http://schemas.openxmlformats.org/officeDocument/2006/relationships" id="261" r:id="R1e187d124c6e483a"/>
    <p:sldId xmlns:r="http://schemas.openxmlformats.org/officeDocument/2006/relationships" id="262" r:id="R65c3cca8783943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7f4a490f04efd" /><Relationship Type="http://schemas.openxmlformats.org/officeDocument/2006/relationships/slide" Target="/ppt/slides/slide1.xml" Id="Rf8a417939c2e4b82" /><Relationship Type="http://schemas.openxmlformats.org/officeDocument/2006/relationships/slide" Target="/ppt/slides/slide2.xml" Id="R89b0cac709b844ad" /><Relationship Type="http://schemas.openxmlformats.org/officeDocument/2006/relationships/slide" Target="/ppt/slides/slide3.xml" Id="Rae611c4dcb1a4350" /><Relationship Type="http://schemas.openxmlformats.org/officeDocument/2006/relationships/slide" Target="/ppt/slides/slide4.xml" Id="R83e61c962bff4489" /><Relationship Type="http://schemas.openxmlformats.org/officeDocument/2006/relationships/slide" Target="/ppt/slides/slide5.xml" Id="Ra70137d04a7f482b" /><Relationship Type="http://schemas.openxmlformats.org/officeDocument/2006/relationships/slide" Target="/ppt/slides/slide6.xml" Id="R1e187d124c6e483a" /><Relationship Type="http://schemas.openxmlformats.org/officeDocument/2006/relationships/slide" Target="/ppt/slides/slide7.xml" Id="R65c3cca8783943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b5b548fda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0b5dc3ad94335" /><Relationship Type="http://schemas.openxmlformats.org/officeDocument/2006/relationships/theme" Target="/ppt/slideMasters/theme/theme1.xml" Id="Rc3fd16e82e564b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0b5dc3ad9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1af921f8d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8631d71a9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e9a5c7e3d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c4752da69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6f851eff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948e28b3844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5a0728c75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BRUKET BRYGGE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BRUKET BRYGGE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−2 115 160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−2 117 824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4 119 423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LEILIGHETER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SPG BOLIG GRESSVIK HOLDING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ALOHDI GROUP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Scandinavian Property Group AS, Ruseløkkveien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818 546 262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BRUKET BRYGGE HOLDING AS</a:t>
            </a:r>
          </a:p>
        </p:txBody>
      </p:sp>
    </p:spTree>
  </p:cSld>
  <p:clrMapOvr>
    <a:masterClrMapping xmlns:a="http://schemas.openxmlformats.org/drawingml/2006/main"/>
  </p:clrMapOvr>
</p:sld>
</file>