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e31d5184f942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3b10119af34b8a"/>
  </p:sldMasterIdLst>
  <p:sldIdLst>
    <p:sldId xmlns:r="http://schemas.openxmlformats.org/officeDocument/2006/relationships" id="256" r:id="R3d52ede5bffa494b"/>
    <p:sldId xmlns:r="http://schemas.openxmlformats.org/officeDocument/2006/relationships" id="257" r:id="Rce3ac965e49646c2"/>
    <p:sldId xmlns:r="http://schemas.openxmlformats.org/officeDocument/2006/relationships" id="258" r:id="Ra517dfca491a4988"/>
    <p:sldId xmlns:r="http://schemas.openxmlformats.org/officeDocument/2006/relationships" id="259" r:id="R46abe0a62e6d4964"/>
    <p:sldId xmlns:r="http://schemas.openxmlformats.org/officeDocument/2006/relationships" id="260" r:id="Ra08a46910f334a7c"/>
    <p:sldId xmlns:r="http://schemas.openxmlformats.org/officeDocument/2006/relationships" id="261" r:id="R5b5c604b8ba94184"/>
    <p:sldId xmlns:r="http://schemas.openxmlformats.org/officeDocument/2006/relationships" id="262" r:id="R592d339278574a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b10119af34b8a" /><Relationship Type="http://schemas.openxmlformats.org/officeDocument/2006/relationships/slide" Target="/ppt/slides/slide1.xml" Id="R3d52ede5bffa494b" /><Relationship Type="http://schemas.openxmlformats.org/officeDocument/2006/relationships/slide" Target="/ppt/slides/slide2.xml" Id="Rce3ac965e49646c2" /><Relationship Type="http://schemas.openxmlformats.org/officeDocument/2006/relationships/slide" Target="/ppt/slides/slide3.xml" Id="Ra517dfca491a4988" /><Relationship Type="http://schemas.openxmlformats.org/officeDocument/2006/relationships/slide" Target="/ppt/slides/slide4.xml" Id="R46abe0a62e6d4964" /><Relationship Type="http://schemas.openxmlformats.org/officeDocument/2006/relationships/slide" Target="/ppt/slides/slide5.xml" Id="Ra08a46910f334a7c" /><Relationship Type="http://schemas.openxmlformats.org/officeDocument/2006/relationships/slide" Target="/ppt/slides/slide6.xml" Id="R5b5c604b8ba94184" /><Relationship Type="http://schemas.openxmlformats.org/officeDocument/2006/relationships/slide" Target="/ppt/slides/slide7.xml" Id="R592d339278574a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4657bfc4d4e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be9846f504f9e" /><Relationship Type="http://schemas.openxmlformats.org/officeDocument/2006/relationships/theme" Target="/ppt/slideMasters/theme/theme1.xml" Id="R8182a3fadb2b41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be9846f504f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52f050c0942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81c91771a4e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8c907d88e4c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1131e35ff4e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b2e6c7e8440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3bd6620b04a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5a5030d5540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DUTCH SANDWICH BAKERY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DUTCH SANDWICH BAKERY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DUTCH SANDWICH BAKERY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DUTCH SANDWICH BAKERY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DUTCH SANDWICH BAKERY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DUTCH SANDWICH BAKERY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340 614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2 662 151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3 204 819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DUTCH SANDWICH BAKERY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JARAND ALMHJELL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DUTCH SANDWICH BAKERY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818 529 112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DUTCH SANDWICH BAKERY AS</a:t>
            </a:r>
          </a:p>
        </p:txBody>
      </p:sp>
    </p:spTree>
  </p:cSld>
  <p:clrMapOvr>
    <a:masterClrMapping xmlns:a="http://schemas.openxmlformats.org/drawingml/2006/main"/>
  </p:clrMapOvr>
</p:sld>
</file>