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3909ff015a45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9fb13f9ae54372"/>
  </p:sldMasterIdLst>
  <p:sldIdLst>
    <p:sldId xmlns:r="http://schemas.openxmlformats.org/officeDocument/2006/relationships" id="256" r:id="Reb38a043eb144125"/>
    <p:sldId xmlns:r="http://schemas.openxmlformats.org/officeDocument/2006/relationships" id="257" r:id="Reff0d30295f94339"/>
    <p:sldId xmlns:r="http://schemas.openxmlformats.org/officeDocument/2006/relationships" id="258" r:id="R0a30a7a066404013"/>
    <p:sldId xmlns:r="http://schemas.openxmlformats.org/officeDocument/2006/relationships" id="259" r:id="R20143402105e4849"/>
    <p:sldId xmlns:r="http://schemas.openxmlformats.org/officeDocument/2006/relationships" id="260" r:id="R1d065bf318d64baa"/>
    <p:sldId xmlns:r="http://schemas.openxmlformats.org/officeDocument/2006/relationships" id="261" r:id="Re54e8a7ceabb4b0f"/>
    <p:sldId xmlns:r="http://schemas.openxmlformats.org/officeDocument/2006/relationships" id="262" r:id="R7729a8bfaa3145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fb13f9ae54372" /><Relationship Type="http://schemas.openxmlformats.org/officeDocument/2006/relationships/slide" Target="/ppt/slides/slide1.xml" Id="Reb38a043eb144125" /><Relationship Type="http://schemas.openxmlformats.org/officeDocument/2006/relationships/slide" Target="/ppt/slides/slide2.xml" Id="Reff0d30295f94339" /><Relationship Type="http://schemas.openxmlformats.org/officeDocument/2006/relationships/slide" Target="/ppt/slides/slide3.xml" Id="R0a30a7a066404013" /><Relationship Type="http://schemas.openxmlformats.org/officeDocument/2006/relationships/slide" Target="/ppt/slides/slide4.xml" Id="R20143402105e4849" /><Relationship Type="http://schemas.openxmlformats.org/officeDocument/2006/relationships/slide" Target="/ppt/slides/slide5.xml" Id="R1d065bf318d64baa" /><Relationship Type="http://schemas.openxmlformats.org/officeDocument/2006/relationships/slide" Target="/ppt/slides/slide6.xml" Id="Re54e8a7ceabb4b0f" /><Relationship Type="http://schemas.openxmlformats.org/officeDocument/2006/relationships/slide" Target="/ppt/slides/slide7.xml" Id="R7729a8bfaa3145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14595f9d248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c886f44b04758" /><Relationship Type="http://schemas.openxmlformats.org/officeDocument/2006/relationships/theme" Target="/ppt/slideMasters/theme/theme1.xml" Id="R42645d16512345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c886f44b0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a6af1635b46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b73da5c0b41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513c1a4f644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a87c1de142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ca5f98fd340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daf3aed894c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54738832742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PROSERO SECURITY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PROSERO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PROSERO SECURITY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PROSERO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PROSERO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PROSERO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−9 936 249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45 693 423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248 937 408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998 086 455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PROSERO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PROSERO SECURITY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PROSERO SECURITY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Låshuset Sikkerhetssenter AS, Nedre Slottsgate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818 488 262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PROSERO SECURITY AS</a:t>
            </a:r>
          </a:p>
        </p:txBody>
      </p:sp>
    </p:spTree>
  </p:cSld>
  <p:clrMapOvr>
    <a:masterClrMapping xmlns:a="http://schemas.openxmlformats.org/drawingml/2006/main"/>
  </p:clrMapOvr>
</p:sld>
</file>