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9c162aac7e44d4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aa79815b7e94eed"/>
  </p:sldMasterIdLst>
  <p:sldIdLst>
    <p:sldId xmlns:r="http://schemas.openxmlformats.org/officeDocument/2006/relationships" id="256" r:id="R4c507984dc974779"/>
    <p:sldId xmlns:r="http://schemas.openxmlformats.org/officeDocument/2006/relationships" id="257" r:id="R9484369509ed4e5c"/>
    <p:sldId xmlns:r="http://schemas.openxmlformats.org/officeDocument/2006/relationships" id="258" r:id="R567dade04eee497c"/>
    <p:sldId xmlns:r="http://schemas.openxmlformats.org/officeDocument/2006/relationships" id="259" r:id="R0e0ffe6abdb547bf"/>
    <p:sldId xmlns:r="http://schemas.openxmlformats.org/officeDocument/2006/relationships" id="260" r:id="Ra9824a62d9774efd"/>
    <p:sldId xmlns:r="http://schemas.openxmlformats.org/officeDocument/2006/relationships" id="261" r:id="R0ceb8a2f92434c85"/>
    <p:sldId xmlns:r="http://schemas.openxmlformats.org/officeDocument/2006/relationships" id="262" r:id="Rf7bb1dc4988f400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a79815b7e94eed" /><Relationship Type="http://schemas.openxmlformats.org/officeDocument/2006/relationships/slide" Target="/ppt/slides/slide1.xml" Id="R4c507984dc974779" /><Relationship Type="http://schemas.openxmlformats.org/officeDocument/2006/relationships/slide" Target="/ppt/slides/slide2.xml" Id="R9484369509ed4e5c" /><Relationship Type="http://schemas.openxmlformats.org/officeDocument/2006/relationships/slide" Target="/ppt/slides/slide3.xml" Id="R567dade04eee497c" /><Relationship Type="http://schemas.openxmlformats.org/officeDocument/2006/relationships/slide" Target="/ppt/slides/slide4.xml" Id="R0e0ffe6abdb547bf" /><Relationship Type="http://schemas.openxmlformats.org/officeDocument/2006/relationships/slide" Target="/ppt/slides/slide5.xml" Id="Ra9824a62d9774efd" /><Relationship Type="http://schemas.openxmlformats.org/officeDocument/2006/relationships/slide" Target="/ppt/slides/slide6.xml" Id="R0ceb8a2f92434c85" /><Relationship Type="http://schemas.openxmlformats.org/officeDocument/2006/relationships/slide" Target="/ppt/slides/slide7.xml" Id="Rf7bb1dc4988f400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7df5d87ce04f8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8ed65a88444b93" /><Relationship Type="http://schemas.openxmlformats.org/officeDocument/2006/relationships/theme" Target="/ppt/slideMasters/theme/theme1.xml" Id="Rb83949f0b81246c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b8ed65a88444b9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fc0143fdc647c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47e053a5824c9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e5ad8aa8c74ad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2425922b2541d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3e0f2954004f6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91c86af1914f8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80c9ce7a6d4a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PROSERO SECURITY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PROSERO SECURITY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PROSERO SECURITY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PROSERO SECURITY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PROSERO SECURITY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PROSERO SECURITY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19 467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−10 330 015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45 645 618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294 583 026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1 110 286 072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PROSERO SECURITY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PROSERO SECURITY GROUP AB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PROSERO SECURITY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Låshuset Sikkerhetssenter AS, Nedre Slottsgate 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818 488 262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PROSERO SECURITY AS</a:t>
            </a:r>
          </a:p>
        </p:txBody>
      </p:sp>
    </p:spTree>
  </p:cSld>
  <p:clrMapOvr>
    <a:masterClrMapping xmlns:a="http://schemas.openxmlformats.org/drawingml/2006/main"/>
  </p:clrMapOvr>
</p:sld>
</file>