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e1f757c74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f94cf61cf4a81"/>
  </p:sldMasterIdLst>
  <p:sldIdLst>
    <p:sldId xmlns:r="http://schemas.openxmlformats.org/officeDocument/2006/relationships" id="256" r:id="Racb8dea0852b4239"/>
    <p:sldId xmlns:r="http://schemas.openxmlformats.org/officeDocument/2006/relationships" id="257" r:id="Rd552fd32d83c4eb9"/>
    <p:sldId xmlns:r="http://schemas.openxmlformats.org/officeDocument/2006/relationships" id="258" r:id="Rd4e2db58d3d541d8"/>
    <p:sldId xmlns:r="http://schemas.openxmlformats.org/officeDocument/2006/relationships" id="259" r:id="R5430ae1e874c4e3d"/>
    <p:sldId xmlns:r="http://schemas.openxmlformats.org/officeDocument/2006/relationships" id="260" r:id="R5f440849c58c4f92"/>
    <p:sldId xmlns:r="http://schemas.openxmlformats.org/officeDocument/2006/relationships" id="261" r:id="Rc3667bf8af244bb1"/>
    <p:sldId xmlns:r="http://schemas.openxmlformats.org/officeDocument/2006/relationships" id="262" r:id="R8a4a7ec87751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f94cf61cf4a81" /><Relationship Type="http://schemas.openxmlformats.org/officeDocument/2006/relationships/slide" Target="/ppt/slides/slide1.xml" Id="Racb8dea0852b4239" /><Relationship Type="http://schemas.openxmlformats.org/officeDocument/2006/relationships/slide" Target="/ppt/slides/slide2.xml" Id="Rd552fd32d83c4eb9" /><Relationship Type="http://schemas.openxmlformats.org/officeDocument/2006/relationships/slide" Target="/ppt/slides/slide3.xml" Id="Rd4e2db58d3d541d8" /><Relationship Type="http://schemas.openxmlformats.org/officeDocument/2006/relationships/slide" Target="/ppt/slides/slide4.xml" Id="R5430ae1e874c4e3d" /><Relationship Type="http://schemas.openxmlformats.org/officeDocument/2006/relationships/slide" Target="/ppt/slides/slide5.xml" Id="R5f440849c58c4f92" /><Relationship Type="http://schemas.openxmlformats.org/officeDocument/2006/relationships/slide" Target="/ppt/slides/slide6.xml" Id="Rc3667bf8af244bb1" /><Relationship Type="http://schemas.openxmlformats.org/officeDocument/2006/relationships/slide" Target="/ppt/slides/slide7.xml" Id="R8a4a7ec87751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5f869fcb2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a1fdaaefd4ce1" /><Relationship Type="http://schemas.openxmlformats.org/officeDocument/2006/relationships/theme" Target="/ppt/slideMasters/theme/theme1.xml" Id="R3883c4f47792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aa1fdaaefd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3026909e9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3874c7cac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1907ae99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5cda50a52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210c1ef7f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45c7885f48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3286ad048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FACILITY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FACILITY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−411 213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−626 260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Nordheimsvegen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818 458 762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FACILITY AS</a:t>
            </a:r>
          </a:p>
        </p:txBody>
      </p:sp>
    </p:spTree>
  </p:cSld>
  <p:clrMapOvr>
    <a:masterClrMapping xmlns:a="http://schemas.openxmlformats.org/drawingml/2006/main"/>
  </p:clrMapOvr>
</p:sld>
</file>