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d549ded50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db5689ba2c48a9"/>
  </p:sldMasterIdLst>
  <p:sldIdLst>
    <p:sldId xmlns:r="http://schemas.openxmlformats.org/officeDocument/2006/relationships" id="256" r:id="R5b116224d5304d53"/>
    <p:sldId xmlns:r="http://schemas.openxmlformats.org/officeDocument/2006/relationships" id="257" r:id="R551ff8981f424208"/>
    <p:sldId xmlns:r="http://schemas.openxmlformats.org/officeDocument/2006/relationships" id="258" r:id="Rb825288e3172426a"/>
    <p:sldId xmlns:r="http://schemas.openxmlformats.org/officeDocument/2006/relationships" id="259" r:id="R76bdcb9f0f88401f"/>
    <p:sldId xmlns:r="http://schemas.openxmlformats.org/officeDocument/2006/relationships" id="260" r:id="Rfae67f53331941bd"/>
    <p:sldId xmlns:r="http://schemas.openxmlformats.org/officeDocument/2006/relationships" id="261" r:id="Rab3b3135391d429b"/>
    <p:sldId xmlns:r="http://schemas.openxmlformats.org/officeDocument/2006/relationships" id="262" r:id="R5b5e30a8f5d2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b5689ba2c48a9" /><Relationship Type="http://schemas.openxmlformats.org/officeDocument/2006/relationships/slide" Target="/ppt/slides/slide1.xml" Id="R5b116224d5304d53" /><Relationship Type="http://schemas.openxmlformats.org/officeDocument/2006/relationships/slide" Target="/ppt/slides/slide2.xml" Id="R551ff8981f424208" /><Relationship Type="http://schemas.openxmlformats.org/officeDocument/2006/relationships/slide" Target="/ppt/slides/slide3.xml" Id="Rb825288e3172426a" /><Relationship Type="http://schemas.openxmlformats.org/officeDocument/2006/relationships/slide" Target="/ppt/slides/slide4.xml" Id="R76bdcb9f0f88401f" /><Relationship Type="http://schemas.openxmlformats.org/officeDocument/2006/relationships/slide" Target="/ppt/slides/slide5.xml" Id="Rfae67f53331941bd" /><Relationship Type="http://schemas.openxmlformats.org/officeDocument/2006/relationships/slide" Target="/ppt/slides/slide6.xml" Id="Rab3b3135391d429b" /><Relationship Type="http://schemas.openxmlformats.org/officeDocument/2006/relationships/slide" Target="/ppt/slides/slide7.xml" Id="R5b5e30a8f5d2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489c4b598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413fcd1244b73" /><Relationship Type="http://schemas.openxmlformats.org/officeDocument/2006/relationships/theme" Target="/ppt/slideMasters/theme/theme1.xml" Id="R4efe9b10e4de4c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413fcd1244b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4da61dd3341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bd377d94f4e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07dca00c44b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db5b5b106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def2f0674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1440d88448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b0b6fb7c2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 ANLEGG AS ble etablert [år] og holder til i Tornes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3 646 105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1 046 911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JACOBSEN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JACOBSEN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Kleivaskaret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6443 Tornes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818 445 962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ANLEGG AS</a:t>
            </a:r>
          </a:p>
        </p:txBody>
      </p:sp>
    </p:spTree>
  </p:cSld>
  <p:clrMapOvr>
    <a:masterClrMapping xmlns:a="http://schemas.openxmlformats.org/drawingml/2006/main"/>
  </p:clrMapOvr>
</p:sld>
</file>