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78a979da6543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da86b2b26949dc"/>
  </p:sldMasterIdLst>
  <p:sldIdLst>
    <p:sldId xmlns:r="http://schemas.openxmlformats.org/officeDocument/2006/relationships" id="256" r:id="R8363ca18c08e43fb"/>
    <p:sldId xmlns:r="http://schemas.openxmlformats.org/officeDocument/2006/relationships" id="257" r:id="Rff0153fc0e914b57"/>
    <p:sldId xmlns:r="http://schemas.openxmlformats.org/officeDocument/2006/relationships" id="258" r:id="Rcf48cee2b6084916"/>
    <p:sldId xmlns:r="http://schemas.openxmlformats.org/officeDocument/2006/relationships" id="259" r:id="Rdd45a177d8944783"/>
    <p:sldId xmlns:r="http://schemas.openxmlformats.org/officeDocument/2006/relationships" id="260" r:id="R884165e59ccf4ebe"/>
    <p:sldId xmlns:r="http://schemas.openxmlformats.org/officeDocument/2006/relationships" id="261" r:id="R749cd3ca52e64806"/>
    <p:sldId xmlns:r="http://schemas.openxmlformats.org/officeDocument/2006/relationships" id="262" r:id="R0fbc9c79ca4746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da86b2b26949dc" /><Relationship Type="http://schemas.openxmlformats.org/officeDocument/2006/relationships/slide" Target="/ppt/slides/slide1.xml" Id="R8363ca18c08e43fb" /><Relationship Type="http://schemas.openxmlformats.org/officeDocument/2006/relationships/slide" Target="/ppt/slides/slide2.xml" Id="Rff0153fc0e914b57" /><Relationship Type="http://schemas.openxmlformats.org/officeDocument/2006/relationships/slide" Target="/ppt/slides/slide3.xml" Id="Rcf48cee2b6084916" /><Relationship Type="http://schemas.openxmlformats.org/officeDocument/2006/relationships/slide" Target="/ppt/slides/slide4.xml" Id="Rdd45a177d8944783" /><Relationship Type="http://schemas.openxmlformats.org/officeDocument/2006/relationships/slide" Target="/ppt/slides/slide5.xml" Id="R884165e59ccf4ebe" /><Relationship Type="http://schemas.openxmlformats.org/officeDocument/2006/relationships/slide" Target="/ppt/slides/slide6.xml" Id="R749cd3ca52e64806" /><Relationship Type="http://schemas.openxmlformats.org/officeDocument/2006/relationships/slide" Target="/ppt/slides/slide7.xml" Id="R0fbc9c79ca4746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ba1d29c7824a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d035b44ed40c9" /><Relationship Type="http://schemas.openxmlformats.org/officeDocument/2006/relationships/theme" Target="/ppt/slideMasters/theme/theme1.xml" Id="R176570fe38064b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8d035b44ed40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c252f238944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ed7c39d8943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6af7e293e4a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e3c858d9246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a555b4926249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9c4faee9e4b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ef9d16a8c47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JM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JM ANLEGG AS ble etablert [år] og holder til i Tornes I Romsdal.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2 464 477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−62 350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−82 481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−80 745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870 236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Kleivaskaret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6443 Tornes I Romsdal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818 445 962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 ANLEGG AS</a:t>
            </a:r>
          </a:p>
        </p:txBody>
      </p:sp>
    </p:spTree>
  </p:cSld>
  <p:clrMapOvr>
    <a:masterClrMapping xmlns:a="http://schemas.openxmlformats.org/drawingml/2006/main"/>
  </p:clrMapOvr>
</p:sld>
</file>