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edbe904ba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dc9929ab74711"/>
  </p:sldMasterIdLst>
  <p:sldIdLst>
    <p:sldId xmlns:r="http://schemas.openxmlformats.org/officeDocument/2006/relationships" id="256" r:id="Rbc58007ab59b41f3"/>
    <p:sldId xmlns:r="http://schemas.openxmlformats.org/officeDocument/2006/relationships" id="257" r:id="Ra99f6e7ab7f4441e"/>
    <p:sldId xmlns:r="http://schemas.openxmlformats.org/officeDocument/2006/relationships" id="258" r:id="R2840ea032b904878"/>
    <p:sldId xmlns:r="http://schemas.openxmlformats.org/officeDocument/2006/relationships" id="259" r:id="Ra3a0cd8d82d84417"/>
    <p:sldId xmlns:r="http://schemas.openxmlformats.org/officeDocument/2006/relationships" id="260" r:id="R6a4095e82ea9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dc9929ab74711" /><Relationship Type="http://schemas.openxmlformats.org/officeDocument/2006/relationships/slide" Target="/ppt/slides/slide1.xml" Id="Rbc58007ab59b41f3" /><Relationship Type="http://schemas.openxmlformats.org/officeDocument/2006/relationships/slide" Target="/ppt/slides/slide2.xml" Id="Ra99f6e7ab7f4441e" /><Relationship Type="http://schemas.openxmlformats.org/officeDocument/2006/relationships/slide" Target="/ppt/slides/slide3.xml" Id="R2840ea032b904878" /><Relationship Type="http://schemas.openxmlformats.org/officeDocument/2006/relationships/slide" Target="/ppt/slides/slide4.xml" Id="Ra3a0cd8d82d84417" /><Relationship Type="http://schemas.openxmlformats.org/officeDocument/2006/relationships/slide" Target="/ppt/slides/slide5.xml" Id="R6a4095e82ea9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1d920c731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48b383a7e416b" /><Relationship Type="http://schemas.openxmlformats.org/officeDocument/2006/relationships/theme" Target="/ppt/slideMasters/theme/theme1.xml" Id="R922662c60b8f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48b383a7e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35a74cbf5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437b3a6d848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5bc10ecc6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f36ea7538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3807116a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 BYGG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 BYGG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 BYGG &amp;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 BYGG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 BYGG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 BYGG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818 442 602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 BYGG &amp; MASKIN AS</a:t>
            </a:r>
          </a:p>
        </p:txBody>
      </p:sp>
    </p:spTree>
  </p:cSld>
  <p:clrMapOvr>
    <a:masterClrMapping xmlns:a="http://schemas.openxmlformats.org/drawingml/2006/main"/>
  </p:clrMapOvr>
</p:sld>
</file>