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ad27e08d644d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3ca06a0e844c7e"/>
  </p:sldMasterIdLst>
  <p:sldIdLst>
    <p:sldId xmlns:r="http://schemas.openxmlformats.org/officeDocument/2006/relationships" id="256" r:id="Rf8bcc52dea404861"/>
    <p:sldId xmlns:r="http://schemas.openxmlformats.org/officeDocument/2006/relationships" id="257" r:id="Rca2f58633e094ffc"/>
    <p:sldId xmlns:r="http://schemas.openxmlformats.org/officeDocument/2006/relationships" id="258" r:id="Rcfa99e5aeeba4b33"/>
    <p:sldId xmlns:r="http://schemas.openxmlformats.org/officeDocument/2006/relationships" id="259" r:id="R6437f2db53104124"/>
    <p:sldId xmlns:r="http://schemas.openxmlformats.org/officeDocument/2006/relationships" id="260" r:id="Rc46f3f36090c46f1"/>
    <p:sldId xmlns:r="http://schemas.openxmlformats.org/officeDocument/2006/relationships" id="261" r:id="Rb883ef57b68e4c82"/>
    <p:sldId xmlns:r="http://schemas.openxmlformats.org/officeDocument/2006/relationships" id="262" r:id="R4cc3c615f07343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3ca06a0e844c7e" /><Relationship Type="http://schemas.openxmlformats.org/officeDocument/2006/relationships/slide" Target="/ppt/slides/slide1.xml" Id="Rf8bcc52dea404861" /><Relationship Type="http://schemas.openxmlformats.org/officeDocument/2006/relationships/slide" Target="/ppt/slides/slide2.xml" Id="Rca2f58633e094ffc" /><Relationship Type="http://schemas.openxmlformats.org/officeDocument/2006/relationships/slide" Target="/ppt/slides/slide3.xml" Id="Rcfa99e5aeeba4b33" /><Relationship Type="http://schemas.openxmlformats.org/officeDocument/2006/relationships/slide" Target="/ppt/slides/slide4.xml" Id="R6437f2db53104124" /><Relationship Type="http://schemas.openxmlformats.org/officeDocument/2006/relationships/slide" Target="/ppt/slides/slide5.xml" Id="Rc46f3f36090c46f1" /><Relationship Type="http://schemas.openxmlformats.org/officeDocument/2006/relationships/slide" Target="/ppt/slides/slide6.xml" Id="Rb883ef57b68e4c82" /><Relationship Type="http://schemas.openxmlformats.org/officeDocument/2006/relationships/slide" Target="/ppt/slides/slide7.xml" Id="R4cc3c615f07343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dc7424497248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5cee6822843fd" /><Relationship Type="http://schemas.openxmlformats.org/officeDocument/2006/relationships/theme" Target="/ppt/slideMasters/theme/theme1.xml" Id="R31c51d1acce542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15cee6822843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8fbc0dc4141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afe15fb6f41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32cad84cd4f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74d74fa5f4a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849b4117c4e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eb3665a674a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7393fb38d49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 INVEST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1 948 514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6 129 423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37 654 721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40 508 728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RACE THOMAS CHRISTOPHER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RACE ANETTE LINNEBO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Refsnesstranda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1518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818 364 792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 INVEST AS</a:t>
            </a:r>
          </a:p>
        </p:txBody>
      </p:sp>
    </p:spTree>
  </p:cSld>
  <p:clrMapOvr>
    <a:masterClrMapping xmlns:a="http://schemas.openxmlformats.org/drawingml/2006/main"/>
  </p:clrMapOvr>
</p:sld>
</file>