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6fb7b254a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fe3311b48433a"/>
  </p:sldMasterIdLst>
  <p:sldIdLst>
    <p:sldId xmlns:r="http://schemas.openxmlformats.org/officeDocument/2006/relationships" id="256" r:id="R49e154fb78db4357"/>
    <p:sldId xmlns:r="http://schemas.openxmlformats.org/officeDocument/2006/relationships" id="257" r:id="R1528fa50cbe749de"/>
    <p:sldId xmlns:r="http://schemas.openxmlformats.org/officeDocument/2006/relationships" id="258" r:id="R0c10d29c048848f1"/>
    <p:sldId xmlns:r="http://schemas.openxmlformats.org/officeDocument/2006/relationships" id="259" r:id="Re2241e2be0674fd0"/>
    <p:sldId xmlns:r="http://schemas.openxmlformats.org/officeDocument/2006/relationships" id="260" r:id="R2ff82ab7d51a4830"/>
    <p:sldId xmlns:r="http://schemas.openxmlformats.org/officeDocument/2006/relationships" id="261" r:id="R713f147ce67d4430"/>
    <p:sldId xmlns:r="http://schemas.openxmlformats.org/officeDocument/2006/relationships" id="262" r:id="R4f59cdbc025f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fe3311b48433a" /><Relationship Type="http://schemas.openxmlformats.org/officeDocument/2006/relationships/slide" Target="/ppt/slides/slide1.xml" Id="R49e154fb78db4357" /><Relationship Type="http://schemas.openxmlformats.org/officeDocument/2006/relationships/slide" Target="/ppt/slides/slide2.xml" Id="R1528fa50cbe749de" /><Relationship Type="http://schemas.openxmlformats.org/officeDocument/2006/relationships/slide" Target="/ppt/slides/slide3.xml" Id="R0c10d29c048848f1" /><Relationship Type="http://schemas.openxmlformats.org/officeDocument/2006/relationships/slide" Target="/ppt/slides/slide4.xml" Id="Re2241e2be0674fd0" /><Relationship Type="http://schemas.openxmlformats.org/officeDocument/2006/relationships/slide" Target="/ppt/slides/slide5.xml" Id="R2ff82ab7d51a4830" /><Relationship Type="http://schemas.openxmlformats.org/officeDocument/2006/relationships/slide" Target="/ppt/slides/slide6.xml" Id="R713f147ce67d4430" /><Relationship Type="http://schemas.openxmlformats.org/officeDocument/2006/relationships/slide" Target="/ppt/slides/slide7.xml" Id="R4f59cdbc025f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95b291e09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a2ba9998d4673" /><Relationship Type="http://schemas.openxmlformats.org/officeDocument/2006/relationships/theme" Target="/ppt/slideMasters/theme/theme1.xml" Id="R057a791b5d34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a2ba9998d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f9ac48dbc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ab04ce37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e2ed246a8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83b09032a49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6be8e3f51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a03657f34d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924322ce2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BOLIG VARMEPUMPE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BOLIG VARMEPUMPE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TRINH MINH CAU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1466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minhtrinh31@yahoo.com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818 335 482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BOLIG VARMEPUMPE AS</a:t>
            </a:r>
          </a:p>
        </p:txBody>
      </p:sp>
    </p:spTree>
  </p:cSld>
  <p:clrMapOvr>
    <a:masterClrMapping xmlns:a="http://schemas.openxmlformats.org/drawingml/2006/main"/>
  </p:clrMapOvr>
</p:sld>
</file>