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1fac7b7fbd47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abeefc926e4e12"/>
  </p:sldMasterIdLst>
  <p:sldIdLst>
    <p:sldId xmlns:r="http://schemas.openxmlformats.org/officeDocument/2006/relationships" id="256" r:id="Rece28ecf45504e25"/>
    <p:sldId xmlns:r="http://schemas.openxmlformats.org/officeDocument/2006/relationships" id="257" r:id="R7d854ef513bd4044"/>
    <p:sldId xmlns:r="http://schemas.openxmlformats.org/officeDocument/2006/relationships" id="258" r:id="Rafcedc07cc584074"/>
    <p:sldId xmlns:r="http://schemas.openxmlformats.org/officeDocument/2006/relationships" id="259" r:id="Rdb3dd776072c4b88"/>
    <p:sldId xmlns:r="http://schemas.openxmlformats.org/officeDocument/2006/relationships" id="260" r:id="R00ae7bf6c9a74d6f"/>
    <p:sldId xmlns:r="http://schemas.openxmlformats.org/officeDocument/2006/relationships" id="261" r:id="Rd93904ff683144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abeefc926e4e12" /><Relationship Type="http://schemas.openxmlformats.org/officeDocument/2006/relationships/slide" Target="/ppt/slides/slide1.xml" Id="Rece28ecf45504e25" /><Relationship Type="http://schemas.openxmlformats.org/officeDocument/2006/relationships/slide" Target="/ppt/slides/slide2.xml" Id="R7d854ef513bd4044" /><Relationship Type="http://schemas.openxmlformats.org/officeDocument/2006/relationships/slide" Target="/ppt/slides/slide3.xml" Id="Rafcedc07cc584074" /><Relationship Type="http://schemas.openxmlformats.org/officeDocument/2006/relationships/slide" Target="/ppt/slides/slide4.xml" Id="Rdb3dd776072c4b88" /><Relationship Type="http://schemas.openxmlformats.org/officeDocument/2006/relationships/slide" Target="/ppt/slides/slide5.xml" Id="R00ae7bf6c9a74d6f" /><Relationship Type="http://schemas.openxmlformats.org/officeDocument/2006/relationships/slide" Target="/ppt/slides/slide6.xml" Id="Rd93904ff683144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0a886ae70145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795899ce04297" /><Relationship Type="http://schemas.openxmlformats.org/officeDocument/2006/relationships/theme" Target="/ppt/slideMasters/theme/theme1.xml" Id="R2e396f25e6194d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9795899ce042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79c8458fa43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31ef42af34b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ac103650a4c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601029ecb40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ec5a9c9f84c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dd3ddbd8c44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STABBURVEIEN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STABBURVEIEN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STABBURVEIEN 2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STABBURVEIEN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STABBURVEIEN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STABBURVEIEN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793 016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327 785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166 273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2 519 918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6 938 259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STABBURVEIEN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818 285 302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STABBURVEIEN 2 AS</a:t>
            </a:r>
          </a:p>
        </p:txBody>
      </p:sp>
    </p:spTree>
  </p:cSld>
  <p:clrMapOvr>
    <a:masterClrMapping xmlns:a="http://schemas.openxmlformats.org/drawingml/2006/main"/>
  </p:clrMapOvr>
</p:sld>
</file>