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413602d56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2586ea4b64ec8"/>
  </p:sldMasterIdLst>
  <p:sldIdLst>
    <p:sldId xmlns:r="http://schemas.openxmlformats.org/officeDocument/2006/relationships" id="256" r:id="R98783548afa34894"/>
    <p:sldId xmlns:r="http://schemas.openxmlformats.org/officeDocument/2006/relationships" id="257" r:id="Rb0fae67977664212"/>
    <p:sldId xmlns:r="http://schemas.openxmlformats.org/officeDocument/2006/relationships" id="258" r:id="R5c85f3db35804204"/>
    <p:sldId xmlns:r="http://schemas.openxmlformats.org/officeDocument/2006/relationships" id="259" r:id="Raf437c55f3544402"/>
    <p:sldId xmlns:r="http://schemas.openxmlformats.org/officeDocument/2006/relationships" id="260" r:id="Rda7e5109c0804bd9"/>
    <p:sldId xmlns:r="http://schemas.openxmlformats.org/officeDocument/2006/relationships" id="261" r:id="R11cdaf56f2b7449e"/>
    <p:sldId xmlns:r="http://schemas.openxmlformats.org/officeDocument/2006/relationships" id="262" r:id="Rc58a8dd4bd26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2586ea4b64ec8" /><Relationship Type="http://schemas.openxmlformats.org/officeDocument/2006/relationships/slide" Target="/ppt/slides/slide1.xml" Id="R98783548afa34894" /><Relationship Type="http://schemas.openxmlformats.org/officeDocument/2006/relationships/slide" Target="/ppt/slides/slide2.xml" Id="Rb0fae67977664212" /><Relationship Type="http://schemas.openxmlformats.org/officeDocument/2006/relationships/slide" Target="/ppt/slides/slide3.xml" Id="R5c85f3db35804204" /><Relationship Type="http://schemas.openxmlformats.org/officeDocument/2006/relationships/slide" Target="/ppt/slides/slide4.xml" Id="Raf437c55f3544402" /><Relationship Type="http://schemas.openxmlformats.org/officeDocument/2006/relationships/slide" Target="/ppt/slides/slide5.xml" Id="Rda7e5109c0804bd9" /><Relationship Type="http://schemas.openxmlformats.org/officeDocument/2006/relationships/slide" Target="/ppt/slides/slide6.xml" Id="R11cdaf56f2b7449e" /><Relationship Type="http://schemas.openxmlformats.org/officeDocument/2006/relationships/slide" Target="/ppt/slides/slide7.xml" Id="Rc58a8dd4bd26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a63444e73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9e6ef999f4e51" /><Relationship Type="http://schemas.openxmlformats.org/officeDocument/2006/relationships/theme" Target="/ppt/slideMasters/theme/theme1.xml" Id="R888fcc0e96de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9e6ef999f4e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106c3605b43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9a1945004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47afc31bd4f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3603779e3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c861180f24a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f86d25f344f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4ae89df3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TBT SERVICE AS ble etablert [år] og holder til i Sunde I Sunnhordland.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BERNHARDSEN ANDREAS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 MORTEN RAUDSTEIN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 TORBJØRN RØSSLAND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Toralivegen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5450 Sunde I Sunnhordland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818 279 752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TBT SERVICE AS</a:t>
            </a:r>
          </a:p>
        </p:txBody>
      </p:sp>
    </p:spTree>
  </p:cSld>
  <p:clrMapOvr>
    <a:masterClrMapping xmlns:a="http://schemas.openxmlformats.org/drawingml/2006/main"/>
  </p:clrMapOvr>
</p:sld>
</file>