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f99892f25e4a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2d93f948c24cf0"/>
  </p:sldMasterIdLst>
  <p:sldIdLst>
    <p:sldId xmlns:r="http://schemas.openxmlformats.org/officeDocument/2006/relationships" id="256" r:id="R99ed3f12041e40cb"/>
    <p:sldId xmlns:r="http://schemas.openxmlformats.org/officeDocument/2006/relationships" id="257" r:id="R27c7c274d0d54dec"/>
    <p:sldId xmlns:r="http://schemas.openxmlformats.org/officeDocument/2006/relationships" id="258" r:id="R5d2aad6992da4a35"/>
    <p:sldId xmlns:r="http://schemas.openxmlformats.org/officeDocument/2006/relationships" id="259" r:id="R019fc9adbd404804"/>
    <p:sldId xmlns:r="http://schemas.openxmlformats.org/officeDocument/2006/relationships" id="260" r:id="R6a8d5f2696124efc"/>
    <p:sldId xmlns:r="http://schemas.openxmlformats.org/officeDocument/2006/relationships" id="261" r:id="R000d2d1f01244439"/>
    <p:sldId xmlns:r="http://schemas.openxmlformats.org/officeDocument/2006/relationships" id="262" r:id="R463a8a4662db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d93f948c24cf0" /><Relationship Type="http://schemas.openxmlformats.org/officeDocument/2006/relationships/slide" Target="/ppt/slides/slide1.xml" Id="R99ed3f12041e40cb" /><Relationship Type="http://schemas.openxmlformats.org/officeDocument/2006/relationships/slide" Target="/ppt/slides/slide2.xml" Id="R27c7c274d0d54dec" /><Relationship Type="http://schemas.openxmlformats.org/officeDocument/2006/relationships/slide" Target="/ppt/slides/slide3.xml" Id="R5d2aad6992da4a35" /><Relationship Type="http://schemas.openxmlformats.org/officeDocument/2006/relationships/slide" Target="/ppt/slides/slide4.xml" Id="R019fc9adbd404804" /><Relationship Type="http://schemas.openxmlformats.org/officeDocument/2006/relationships/slide" Target="/ppt/slides/slide5.xml" Id="R6a8d5f2696124efc" /><Relationship Type="http://schemas.openxmlformats.org/officeDocument/2006/relationships/slide" Target="/ppt/slides/slide6.xml" Id="R000d2d1f01244439" /><Relationship Type="http://schemas.openxmlformats.org/officeDocument/2006/relationships/slide" Target="/ppt/slides/slide7.xml" Id="R463a8a4662db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21d41ed8146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8e3fba05c4238" /><Relationship Type="http://schemas.openxmlformats.org/officeDocument/2006/relationships/theme" Target="/ppt/slideMasters/theme/theme1.xml" Id="R8cea0f49a2334d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38e3fba05c42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9d5b92b3140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8982a82714e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936ada10449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a4997dff54e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4fb870d8a46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894e4d93f40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b9f588eae45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LØVLI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−287 462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2 998 965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LØVLI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Trekanten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7604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818 264 682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