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e91d9e3d0641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196bc43db6476b"/>
  </p:sldMasterIdLst>
  <p:sldIdLst>
    <p:sldId xmlns:r="http://schemas.openxmlformats.org/officeDocument/2006/relationships" id="256" r:id="R2b5aa4ba15484538"/>
    <p:sldId xmlns:r="http://schemas.openxmlformats.org/officeDocument/2006/relationships" id="257" r:id="Rac6037a8cb044d34"/>
    <p:sldId xmlns:r="http://schemas.openxmlformats.org/officeDocument/2006/relationships" id="258" r:id="R6cab362379c946de"/>
    <p:sldId xmlns:r="http://schemas.openxmlformats.org/officeDocument/2006/relationships" id="259" r:id="R2788e2e5a2c748c1"/>
    <p:sldId xmlns:r="http://schemas.openxmlformats.org/officeDocument/2006/relationships" id="260" r:id="Rc54296ec04db44c7"/>
    <p:sldId xmlns:r="http://schemas.openxmlformats.org/officeDocument/2006/relationships" id="261" r:id="Rea416307966b4955"/>
    <p:sldId xmlns:r="http://schemas.openxmlformats.org/officeDocument/2006/relationships" id="262" r:id="R97b4fafa790d4d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196bc43db6476b" /><Relationship Type="http://schemas.openxmlformats.org/officeDocument/2006/relationships/slide" Target="/ppt/slides/slide1.xml" Id="R2b5aa4ba15484538" /><Relationship Type="http://schemas.openxmlformats.org/officeDocument/2006/relationships/slide" Target="/ppt/slides/slide2.xml" Id="Rac6037a8cb044d34" /><Relationship Type="http://schemas.openxmlformats.org/officeDocument/2006/relationships/slide" Target="/ppt/slides/slide3.xml" Id="R6cab362379c946de" /><Relationship Type="http://schemas.openxmlformats.org/officeDocument/2006/relationships/slide" Target="/ppt/slides/slide4.xml" Id="R2788e2e5a2c748c1" /><Relationship Type="http://schemas.openxmlformats.org/officeDocument/2006/relationships/slide" Target="/ppt/slides/slide5.xml" Id="Rc54296ec04db44c7" /><Relationship Type="http://schemas.openxmlformats.org/officeDocument/2006/relationships/slide" Target="/ppt/slides/slide6.xml" Id="Rea416307966b4955" /><Relationship Type="http://schemas.openxmlformats.org/officeDocument/2006/relationships/slide" Target="/ppt/slides/slide7.xml" Id="R97b4fafa790d4d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f5f9b79b814c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8b48197b4443a" /><Relationship Type="http://schemas.openxmlformats.org/officeDocument/2006/relationships/theme" Target="/ppt/slideMasters/theme/theme1.xml" Id="R2a5eee9b436d4c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98b48197b444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db33589864c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bc989469c46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40533666541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1636daaba46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9ca6351b449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37df92a834a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5854e2a4648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MARCAR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MARCAR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6 073 805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6 073 805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IVAR UTHUS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Svartbekkvegen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2406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818 175 612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MARCAR AS</a:t>
            </a:r>
          </a:p>
        </p:txBody>
      </p:sp>
    </p:spTree>
  </p:cSld>
  <p:clrMapOvr>
    <a:masterClrMapping xmlns:a="http://schemas.openxmlformats.org/drawingml/2006/main"/>
  </p:clrMapOvr>
</p:sld>
</file>