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25157fe57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78af339714a15"/>
  </p:sldMasterIdLst>
  <p:sldIdLst>
    <p:sldId xmlns:r="http://schemas.openxmlformats.org/officeDocument/2006/relationships" id="256" r:id="R856c763affab4f7d"/>
    <p:sldId xmlns:r="http://schemas.openxmlformats.org/officeDocument/2006/relationships" id="257" r:id="Rdfa85d0fea9f4646"/>
    <p:sldId xmlns:r="http://schemas.openxmlformats.org/officeDocument/2006/relationships" id="258" r:id="Re1713b5de483434b"/>
    <p:sldId xmlns:r="http://schemas.openxmlformats.org/officeDocument/2006/relationships" id="259" r:id="Rb23db0de6cdb476b"/>
    <p:sldId xmlns:r="http://schemas.openxmlformats.org/officeDocument/2006/relationships" id="260" r:id="R58f775190e774167"/>
    <p:sldId xmlns:r="http://schemas.openxmlformats.org/officeDocument/2006/relationships" id="261" r:id="R1486e9d8f08a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78af339714a15" /><Relationship Type="http://schemas.openxmlformats.org/officeDocument/2006/relationships/slide" Target="/ppt/slides/slide1.xml" Id="R856c763affab4f7d" /><Relationship Type="http://schemas.openxmlformats.org/officeDocument/2006/relationships/slide" Target="/ppt/slides/slide2.xml" Id="Rdfa85d0fea9f4646" /><Relationship Type="http://schemas.openxmlformats.org/officeDocument/2006/relationships/slide" Target="/ppt/slides/slide3.xml" Id="Re1713b5de483434b" /><Relationship Type="http://schemas.openxmlformats.org/officeDocument/2006/relationships/slide" Target="/ppt/slides/slide4.xml" Id="Rb23db0de6cdb476b" /><Relationship Type="http://schemas.openxmlformats.org/officeDocument/2006/relationships/slide" Target="/ppt/slides/slide5.xml" Id="R58f775190e774167" /><Relationship Type="http://schemas.openxmlformats.org/officeDocument/2006/relationships/slide" Target="/ppt/slides/slide6.xml" Id="R1486e9d8f08a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58913b0294d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c8e0856464675" /><Relationship Type="http://schemas.openxmlformats.org/officeDocument/2006/relationships/theme" Target="/ppt/slideMasters/theme/theme1.xml" Id="Rebc249682386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c8e085646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9ae2fc52e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e70fc8a56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e69ce3e95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34f55d4c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ce3402936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3d76d8fc0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9AXIS.NO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9AXIS.NO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818 079 672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9AXIS.NO AS</a:t>
            </a:r>
          </a:p>
        </p:txBody>
      </p:sp>
    </p:spTree>
  </p:cSld>
  <p:clrMapOvr>
    <a:masterClrMapping xmlns:a="http://schemas.openxmlformats.org/drawingml/2006/main"/>
  </p:clrMapOvr>
</p:sld>
</file>