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4a4bb26b4c4f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643b6874e440d"/>
  </p:sldMasterIdLst>
  <p:sldIdLst>
    <p:sldId xmlns:r="http://schemas.openxmlformats.org/officeDocument/2006/relationships" id="256" r:id="R317a07f3af7842bf"/>
    <p:sldId xmlns:r="http://schemas.openxmlformats.org/officeDocument/2006/relationships" id="257" r:id="R41ffb7413a9d480c"/>
    <p:sldId xmlns:r="http://schemas.openxmlformats.org/officeDocument/2006/relationships" id="258" r:id="R57001f309d414712"/>
    <p:sldId xmlns:r="http://schemas.openxmlformats.org/officeDocument/2006/relationships" id="259" r:id="Rfcfabf05a476454a"/>
    <p:sldId xmlns:r="http://schemas.openxmlformats.org/officeDocument/2006/relationships" id="260" r:id="R451ccf7c53a64ce9"/>
    <p:sldId xmlns:r="http://schemas.openxmlformats.org/officeDocument/2006/relationships" id="261" r:id="R73222ce2338b40d9"/>
    <p:sldId xmlns:r="http://schemas.openxmlformats.org/officeDocument/2006/relationships" id="262" r:id="R3a401b6c9b124e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643b6874e440d" /><Relationship Type="http://schemas.openxmlformats.org/officeDocument/2006/relationships/slide" Target="/ppt/slides/slide1.xml" Id="R317a07f3af7842bf" /><Relationship Type="http://schemas.openxmlformats.org/officeDocument/2006/relationships/slide" Target="/ppt/slides/slide2.xml" Id="R41ffb7413a9d480c" /><Relationship Type="http://schemas.openxmlformats.org/officeDocument/2006/relationships/slide" Target="/ppt/slides/slide3.xml" Id="R57001f309d414712" /><Relationship Type="http://schemas.openxmlformats.org/officeDocument/2006/relationships/slide" Target="/ppt/slides/slide4.xml" Id="Rfcfabf05a476454a" /><Relationship Type="http://schemas.openxmlformats.org/officeDocument/2006/relationships/slide" Target="/ppt/slides/slide5.xml" Id="R451ccf7c53a64ce9" /><Relationship Type="http://schemas.openxmlformats.org/officeDocument/2006/relationships/slide" Target="/ppt/slides/slide6.xml" Id="R73222ce2338b40d9" /><Relationship Type="http://schemas.openxmlformats.org/officeDocument/2006/relationships/slide" Target="/ppt/slides/slide7.xml" Id="R3a401b6c9b124e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d8bba18d344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9faadfd484202" /><Relationship Type="http://schemas.openxmlformats.org/officeDocument/2006/relationships/theme" Target="/ppt/slideMasters/theme/theme1.xml" Id="R99ee251c5d95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c9faadfd4842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19a543f344e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34ad50ef64f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b61d755e14d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4b8fa91474a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290a9032841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20998215740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38fdd456c4f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GAMSBERG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GAMSBERG GRUPPEN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−525 034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877 950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GAMSBERG RG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818 059 302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GRUPPEN AS</a:t>
            </a:r>
          </a:p>
        </p:txBody>
      </p:sp>
    </p:spTree>
  </p:cSld>
  <p:clrMapOvr>
    <a:masterClrMapping xmlns:a="http://schemas.openxmlformats.org/drawingml/2006/main"/>
  </p:clrMapOvr>
</p:sld>
</file>