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a2092819124c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0b33c6e2b94e1a"/>
  </p:sldMasterIdLst>
  <p:sldIdLst>
    <p:sldId xmlns:r="http://schemas.openxmlformats.org/officeDocument/2006/relationships" id="256" r:id="R3bffc42310d04aeb"/>
    <p:sldId xmlns:r="http://schemas.openxmlformats.org/officeDocument/2006/relationships" id="257" r:id="R08c1a72be52e48c1"/>
    <p:sldId xmlns:r="http://schemas.openxmlformats.org/officeDocument/2006/relationships" id="258" r:id="R4d55892e4aba4e0b"/>
    <p:sldId xmlns:r="http://schemas.openxmlformats.org/officeDocument/2006/relationships" id="259" r:id="Rbb770c065c0e4f54"/>
    <p:sldId xmlns:r="http://schemas.openxmlformats.org/officeDocument/2006/relationships" id="260" r:id="R410a2b716025446f"/>
    <p:sldId xmlns:r="http://schemas.openxmlformats.org/officeDocument/2006/relationships" id="261" r:id="Rdac986570e384f88"/>
    <p:sldId xmlns:r="http://schemas.openxmlformats.org/officeDocument/2006/relationships" id="262" r:id="Rde9d6f73a3034d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0b33c6e2b94e1a" /><Relationship Type="http://schemas.openxmlformats.org/officeDocument/2006/relationships/slide" Target="/ppt/slides/slide1.xml" Id="R3bffc42310d04aeb" /><Relationship Type="http://schemas.openxmlformats.org/officeDocument/2006/relationships/slide" Target="/ppt/slides/slide2.xml" Id="R08c1a72be52e48c1" /><Relationship Type="http://schemas.openxmlformats.org/officeDocument/2006/relationships/slide" Target="/ppt/slides/slide3.xml" Id="R4d55892e4aba4e0b" /><Relationship Type="http://schemas.openxmlformats.org/officeDocument/2006/relationships/slide" Target="/ppt/slides/slide4.xml" Id="Rbb770c065c0e4f54" /><Relationship Type="http://schemas.openxmlformats.org/officeDocument/2006/relationships/slide" Target="/ppt/slides/slide5.xml" Id="R410a2b716025446f" /><Relationship Type="http://schemas.openxmlformats.org/officeDocument/2006/relationships/slide" Target="/ppt/slides/slide6.xml" Id="Rdac986570e384f88" /><Relationship Type="http://schemas.openxmlformats.org/officeDocument/2006/relationships/slide" Target="/ppt/slides/slide7.xml" Id="Rde9d6f73a3034d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47b40fa10742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59e31d5624f11" /><Relationship Type="http://schemas.openxmlformats.org/officeDocument/2006/relationships/theme" Target="/ppt/slideMasters/theme/theme1.xml" Id="R91579c2a77c04d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159e31d5624f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912635e1d4f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21af065214a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b7b69e068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599732fa94d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4768730b6c40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3bd83db76407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d4fe725f040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PLANKEJENS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PLANKEJENS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PLANKEJENS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PLANKEJENS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PLANKEJENS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PLANKEJENS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−444 488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PLANKEJENS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BORGERSEN GEIR S B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BORGERSEN KRISTINE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BORGERSEN LINN THERESE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PLANKEJENS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Hovslagerveien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1615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818 038 992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PLANKEJENS AS</a:t>
            </a:r>
          </a:p>
        </p:txBody>
      </p:sp>
    </p:spTree>
  </p:cSld>
  <p:clrMapOvr>
    <a:masterClrMapping xmlns:a="http://schemas.openxmlformats.org/drawingml/2006/main"/>
  </p:clrMapOvr>
</p:sld>
</file>