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d3567ea3c4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a2ec435a145d1"/>
  </p:sldMasterIdLst>
  <p:sldIdLst>
    <p:sldId xmlns:r="http://schemas.openxmlformats.org/officeDocument/2006/relationships" id="256" r:id="Rb22910d4713b4cca"/>
    <p:sldId xmlns:r="http://schemas.openxmlformats.org/officeDocument/2006/relationships" id="257" r:id="Ra6cc5b5226914303"/>
    <p:sldId xmlns:r="http://schemas.openxmlformats.org/officeDocument/2006/relationships" id="258" r:id="R61757070abaf4f3d"/>
    <p:sldId xmlns:r="http://schemas.openxmlformats.org/officeDocument/2006/relationships" id="259" r:id="Rb16d0bec6cae4743"/>
    <p:sldId xmlns:r="http://schemas.openxmlformats.org/officeDocument/2006/relationships" id="260" r:id="R634929110ad04be1"/>
    <p:sldId xmlns:r="http://schemas.openxmlformats.org/officeDocument/2006/relationships" id="261" r:id="R2a420a3b89ac44bb"/>
    <p:sldId xmlns:r="http://schemas.openxmlformats.org/officeDocument/2006/relationships" id="262" r:id="R84f1b5807fa4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a2ec435a145d1" /><Relationship Type="http://schemas.openxmlformats.org/officeDocument/2006/relationships/slide" Target="/ppt/slides/slide1.xml" Id="Rb22910d4713b4cca" /><Relationship Type="http://schemas.openxmlformats.org/officeDocument/2006/relationships/slide" Target="/ppt/slides/slide2.xml" Id="Ra6cc5b5226914303" /><Relationship Type="http://schemas.openxmlformats.org/officeDocument/2006/relationships/slide" Target="/ppt/slides/slide3.xml" Id="R61757070abaf4f3d" /><Relationship Type="http://schemas.openxmlformats.org/officeDocument/2006/relationships/slide" Target="/ppt/slides/slide4.xml" Id="Rb16d0bec6cae4743" /><Relationship Type="http://schemas.openxmlformats.org/officeDocument/2006/relationships/slide" Target="/ppt/slides/slide5.xml" Id="R634929110ad04be1" /><Relationship Type="http://schemas.openxmlformats.org/officeDocument/2006/relationships/slide" Target="/ppt/slides/slide6.xml" Id="R2a420a3b89ac44bb" /><Relationship Type="http://schemas.openxmlformats.org/officeDocument/2006/relationships/slide" Target="/ppt/slides/slide7.xml" Id="R84f1b5807fa4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c114cdd50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209ce547d45f8" /><Relationship Type="http://schemas.openxmlformats.org/officeDocument/2006/relationships/theme" Target="/ppt/slideMasters/theme/theme1.xml" Id="Rfc2ffae6342e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209ce547d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a5960041e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a9bd1a6e9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c6f574b5241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05e022ce4a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c40daa9ef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f976c36a341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463462c3a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 EIENDOM AS ble etablert [år] og holder til i Undrumsdal.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8 103 374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9 117 396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Hengsrudveien 855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3176 Undrumsdal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817 869 432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EIENDOM AS</a:t>
            </a:r>
          </a:p>
        </p:txBody>
      </p:sp>
    </p:spTree>
  </p:cSld>
  <p:clrMapOvr>
    <a:masterClrMapping xmlns:a="http://schemas.openxmlformats.org/drawingml/2006/main"/>
  </p:clrMapOvr>
</p:sld>
</file>