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a53663261843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7006625b9e4926"/>
  </p:sldMasterIdLst>
  <p:sldIdLst>
    <p:sldId xmlns:r="http://schemas.openxmlformats.org/officeDocument/2006/relationships" id="256" r:id="R25f71bfbc6e94b51"/>
    <p:sldId xmlns:r="http://schemas.openxmlformats.org/officeDocument/2006/relationships" id="257" r:id="Ra9067c435eb94396"/>
    <p:sldId xmlns:r="http://schemas.openxmlformats.org/officeDocument/2006/relationships" id="258" r:id="R49ea8cbf99a345e5"/>
    <p:sldId xmlns:r="http://schemas.openxmlformats.org/officeDocument/2006/relationships" id="259" r:id="R5a30f98ac8ed42ea"/>
    <p:sldId xmlns:r="http://schemas.openxmlformats.org/officeDocument/2006/relationships" id="260" r:id="Rb6293f2b38f14af9"/>
    <p:sldId xmlns:r="http://schemas.openxmlformats.org/officeDocument/2006/relationships" id="261" r:id="R91475bfaa2a543f8"/>
    <p:sldId xmlns:r="http://schemas.openxmlformats.org/officeDocument/2006/relationships" id="262" r:id="R8d4b43897ef448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7006625b9e4926" /><Relationship Type="http://schemas.openxmlformats.org/officeDocument/2006/relationships/slide" Target="/ppt/slides/slide1.xml" Id="R25f71bfbc6e94b51" /><Relationship Type="http://schemas.openxmlformats.org/officeDocument/2006/relationships/slide" Target="/ppt/slides/slide2.xml" Id="Ra9067c435eb94396" /><Relationship Type="http://schemas.openxmlformats.org/officeDocument/2006/relationships/slide" Target="/ppt/slides/slide3.xml" Id="R49ea8cbf99a345e5" /><Relationship Type="http://schemas.openxmlformats.org/officeDocument/2006/relationships/slide" Target="/ppt/slides/slide4.xml" Id="R5a30f98ac8ed42ea" /><Relationship Type="http://schemas.openxmlformats.org/officeDocument/2006/relationships/slide" Target="/ppt/slides/slide5.xml" Id="Rb6293f2b38f14af9" /><Relationship Type="http://schemas.openxmlformats.org/officeDocument/2006/relationships/slide" Target="/ppt/slides/slide6.xml" Id="R91475bfaa2a543f8" /><Relationship Type="http://schemas.openxmlformats.org/officeDocument/2006/relationships/slide" Target="/ppt/slides/slide7.xml" Id="R8d4b43897ef448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31daa81c1c47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461e8580a4f12" /><Relationship Type="http://schemas.openxmlformats.org/officeDocument/2006/relationships/theme" Target="/ppt/slideMasters/theme/theme1.xml" Id="R29cf2be9405141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c461e8580a4f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296b7fedc4b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3fd32698e41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166035d9a4d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c8d6245b749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fb6bd4a2440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e44f5d5df43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ed385d34a48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STAM INVEST AS ble etablert [år] og holder til i Snåsa.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151 095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−150 341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952 593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3 095 912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OLAV MELHUS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7760 Snåsa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817 842 682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 INVEST AS</a:t>
            </a:r>
          </a:p>
        </p:txBody>
      </p:sp>
    </p:spTree>
  </p:cSld>
  <p:clrMapOvr>
    <a:masterClrMapping xmlns:a="http://schemas.openxmlformats.org/drawingml/2006/main"/>
  </p:clrMapOvr>
</p:sld>
</file>