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67a3b40a140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7fd3f853e4121"/>
  </p:sldMasterIdLst>
  <p:sldIdLst>
    <p:sldId xmlns:r="http://schemas.openxmlformats.org/officeDocument/2006/relationships" id="256" r:id="R2ae3de1c57e64321"/>
    <p:sldId xmlns:r="http://schemas.openxmlformats.org/officeDocument/2006/relationships" id="257" r:id="Rd36b4702ad1c4d49"/>
    <p:sldId xmlns:r="http://schemas.openxmlformats.org/officeDocument/2006/relationships" id="258" r:id="Rcd3300a4ceae4f12"/>
    <p:sldId xmlns:r="http://schemas.openxmlformats.org/officeDocument/2006/relationships" id="259" r:id="R8ee77c48afa34397"/>
    <p:sldId xmlns:r="http://schemas.openxmlformats.org/officeDocument/2006/relationships" id="260" r:id="R10d34df3e2f2498e"/>
    <p:sldId xmlns:r="http://schemas.openxmlformats.org/officeDocument/2006/relationships" id="261" r:id="Rc53013ac58fa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7fd3f853e4121" /><Relationship Type="http://schemas.openxmlformats.org/officeDocument/2006/relationships/slide" Target="/ppt/slides/slide1.xml" Id="R2ae3de1c57e64321" /><Relationship Type="http://schemas.openxmlformats.org/officeDocument/2006/relationships/slide" Target="/ppt/slides/slide2.xml" Id="Rd36b4702ad1c4d49" /><Relationship Type="http://schemas.openxmlformats.org/officeDocument/2006/relationships/slide" Target="/ppt/slides/slide3.xml" Id="Rcd3300a4ceae4f12" /><Relationship Type="http://schemas.openxmlformats.org/officeDocument/2006/relationships/slide" Target="/ppt/slides/slide4.xml" Id="R8ee77c48afa34397" /><Relationship Type="http://schemas.openxmlformats.org/officeDocument/2006/relationships/slide" Target="/ppt/slides/slide5.xml" Id="R10d34df3e2f2498e" /><Relationship Type="http://schemas.openxmlformats.org/officeDocument/2006/relationships/slide" Target="/ppt/slides/slide6.xml" Id="Rc53013ac58fa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c10e28e32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cd6567f1c47b6" /><Relationship Type="http://schemas.openxmlformats.org/officeDocument/2006/relationships/theme" Target="/ppt/slideMasters/theme/theme1.xml" Id="Re214b8b8c920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cd6567f1c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22a2ef610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be9a42b29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709e4a1e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b70e54bbe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e2cc244b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46c2ccb1b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RIGMAAS HOLDING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RIGMAAS HOLDING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3 338 465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44 836 370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49 573 631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817 838 162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