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550e9124fa4b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e7e967ecf64329"/>
  </p:sldMasterIdLst>
  <p:sldIdLst>
    <p:sldId xmlns:r="http://schemas.openxmlformats.org/officeDocument/2006/relationships" id="256" r:id="R7e37207cd9f74dca"/>
    <p:sldId xmlns:r="http://schemas.openxmlformats.org/officeDocument/2006/relationships" id="257" r:id="R3e862c644a2342cf"/>
    <p:sldId xmlns:r="http://schemas.openxmlformats.org/officeDocument/2006/relationships" id="258" r:id="R34850d15fda94b61"/>
    <p:sldId xmlns:r="http://schemas.openxmlformats.org/officeDocument/2006/relationships" id="259" r:id="R4c11456d96134e61"/>
    <p:sldId xmlns:r="http://schemas.openxmlformats.org/officeDocument/2006/relationships" id="260" r:id="Rf09f5fea30e443ad"/>
    <p:sldId xmlns:r="http://schemas.openxmlformats.org/officeDocument/2006/relationships" id="261" r:id="Ra648f4172ba54a2e"/>
    <p:sldId xmlns:r="http://schemas.openxmlformats.org/officeDocument/2006/relationships" id="262" r:id="Rd18cd42f54d247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e7e967ecf64329" /><Relationship Type="http://schemas.openxmlformats.org/officeDocument/2006/relationships/slide" Target="/ppt/slides/slide1.xml" Id="R7e37207cd9f74dca" /><Relationship Type="http://schemas.openxmlformats.org/officeDocument/2006/relationships/slide" Target="/ppt/slides/slide2.xml" Id="R3e862c644a2342cf" /><Relationship Type="http://schemas.openxmlformats.org/officeDocument/2006/relationships/slide" Target="/ppt/slides/slide3.xml" Id="R34850d15fda94b61" /><Relationship Type="http://schemas.openxmlformats.org/officeDocument/2006/relationships/slide" Target="/ppt/slides/slide4.xml" Id="R4c11456d96134e61" /><Relationship Type="http://schemas.openxmlformats.org/officeDocument/2006/relationships/slide" Target="/ppt/slides/slide5.xml" Id="Rf09f5fea30e443ad" /><Relationship Type="http://schemas.openxmlformats.org/officeDocument/2006/relationships/slide" Target="/ppt/slides/slide6.xml" Id="Ra648f4172ba54a2e" /><Relationship Type="http://schemas.openxmlformats.org/officeDocument/2006/relationships/slide" Target="/ppt/slides/slide7.xml" Id="Rd18cd42f54d247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2292e4b7234f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d1210921f40fa" /><Relationship Type="http://schemas.openxmlformats.org/officeDocument/2006/relationships/theme" Target="/ppt/slideMasters/theme/theme1.xml" Id="R20b2e69b688a45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1d1210921f40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288faba964b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21eb3068946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2124dba4649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fec22f26247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9001325454b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3df8b82fd40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ff1a6614d4e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 ØGLEND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ØGLEND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ØGLEND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ØGLEND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ØGLEND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ØGLEND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15 184 705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34 711 045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38 313 446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ØGLEND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ØGLEND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ØGLEND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Hovlandsveien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4374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817 816 622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ØGLEND AS</a:t>
            </a:r>
          </a:p>
        </p:txBody>
      </p:sp>
    </p:spTree>
  </p:cSld>
  <p:clrMapOvr>
    <a:masterClrMapping xmlns:a="http://schemas.openxmlformats.org/drawingml/2006/main"/>
  </p:clrMapOvr>
</p:sld>
</file>