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7a215efad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18ae69bde74ddf"/>
  </p:sldMasterIdLst>
  <p:sldIdLst>
    <p:sldId xmlns:r="http://schemas.openxmlformats.org/officeDocument/2006/relationships" id="256" r:id="Ra7f513c05b6049f6"/>
    <p:sldId xmlns:r="http://schemas.openxmlformats.org/officeDocument/2006/relationships" id="257" r:id="R13853682f71748ad"/>
    <p:sldId xmlns:r="http://schemas.openxmlformats.org/officeDocument/2006/relationships" id="258" r:id="Rfebb8372ebeb4c04"/>
    <p:sldId xmlns:r="http://schemas.openxmlformats.org/officeDocument/2006/relationships" id="259" r:id="R8c925e207847400e"/>
    <p:sldId xmlns:r="http://schemas.openxmlformats.org/officeDocument/2006/relationships" id="260" r:id="R49340cad1ca04534"/>
    <p:sldId xmlns:r="http://schemas.openxmlformats.org/officeDocument/2006/relationships" id="261" r:id="Raf6e2db0ef414e21"/>
    <p:sldId xmlns:r="http://schemas.openxmlformats.org/officeDocument/2006/relationships" id="262" r:id="R57ebc96478cf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8ae69bde74ddf" /><Relationship Type="http://schemas.openxmlformats.org/officeDocument/2006/relationships/slide" Target="/ppt/slides/slide1.xml" Id="Ra7f513c05b6049f6" /><Relationship Type="http://schemas.openxmlformats.org/officeDocument/2006/relationships/slide" Target="/ppt/slides/slide2.xml" Id="R13853682f71748ad" /><Relationship Type="http://schemas.openxmlformats.org/officeDocument/2006/relationships/slide" Target="/ppt/slides/slide3.xml" Id="Rfebb8372ebeb4c04" /><Relationship Type="http://schemas.openxmlformats.org/officeDocument/2006/relationships/slide" Target="/ppt/slides/slide4.xml" Id="R8c925e207847400e" /><Relationship Type="http://schemas.openxmlformats.org/officeDocument/2006/relationships/slide" Target="/ppt/slides/slide5.xml" Id="R49340cad1ca04534" /><Relationship Type="http://schemas.openxmlformats.org/officeDocument/2006/relationships/slide" Target="/ppt/slides/slide6.xml" Id="Raf6e2db0ef414e21" /><Relationship Type="http://schemas.openxmlformats.org/officeDocument/2006/relationships/slide" Target="/ppt/slides/slide7.xml" Id="R57ebc96478cf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515f3eb74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8d7074e274be8" /><Relationship Type="http://schemas.openxmlformats.org/officeDocument/2006/relationships/theme" Target="/ppt/slideMasters/theme/theme1.xml" Id="Rab1b9f49bb45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8d7074e27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2bc9ada9c4f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3e43e07d6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4d6a00c5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2a0582d8c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0c51eec11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83c2cb494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84ca373a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CM PROPERTIES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 PROPERTIES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469 825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1 387 674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AXEL KVALE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CREATORSJOURNEY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MUTTOK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817 599 192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 PROPERTIES AS</a:t>
            </a:r>
          </a:p>
        </p:txBody>
      </p:sp>
    </p:spTree>
  </p:cSld>
  <p:clrMapOvr>
    <a:masterClrMapping xmlns:a="http://schemas.openxmlformats.org/drawingml/2006/main"/>
  </p:clrMapOvr>
</p:sld>
</file>