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b9f7b1584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ce3082ef64ac4"/>
  </p:sldMasterIdLst>
  <p:sldIdLst>
    <p:sldId xmlns:r="http://schemas.openxmlformats.org/officeDocument/2006/relationships" id="256" r:id="R8e6fc6a747f64a67"/>
    <p:sldId xmlns:r="http://schemas.openxmlformats.org/officeDocument/2006/relationships" id="257" r:id="Re0cb5ef709504623"/>
    <p:sldId xmlns:r="http://schemas.openxmlformats.org/officeDocument/2006/relationships" id="258" r:id="R2b11f23bbb5d400f"/>
    <p:sldId xmlns:r="http://schemas.openxmlformats.org/officeDocument/2006/relationships" id="259" r:id="R9e9d8be80f2a47f8"/>
    <p:sldId xmlns:r="http://schemas.openxmlformats.org/officeDocument/2006/relationships" id="260" r:id="R60d4b4a77f7d4eb3"/>
    <p:sldId xmlns:r="http://schemas.openxmlformats.org/officeDocument/2006/relationships" id="261" r:id="R06040d92c76447b1"/>
    <p:sldId xmlns:r="http://schemas.openxmlformats.org/officeDocument/2006/relationships" id="262" r:id="Rde9d99e97bd4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ce3082ef64ac4" /><Relationship Type="http://schemas.openxmlformats.org/officeDocument/2006/relationships/slide" Target="/ppt/slides/slide1.xml" Id="R8e6fc6a747f64a67" /><Relationship Type="http://schemas.openxmlformats.org/officeDocument/2006/relationships/slide" Target="/ppt/slides/slide2.xml" Id="Re0cb5ef709504623" /><Relationship Type="http://schemas.openxmlformats.org/officeDocument/2006/relationships/slide" Target="/ppt/slides/slide3.xml" Id="R2b11f23bbb5d400f" /><Relationship Type="http://schemas.openxmlformats.org/officeDocument/2006/relationships/slide" Target="/ppt/slides/slide4.xml" Id="R9e9d8be80f2a47f8" /><Relationship Type="http://schemas.openxmlformats.org/officeDocument/2006/relationships/slide" Target="/ppt/slides/slide5.xml" Id="R60d4b4a77f7d4eb3" /><Relationship Type="http://schemas.openxmlformats.org/officeDocument/2006/relationships/slide" Target="/ppt/slides/slide6.xml" Id="R06040d92c76447b1" /><Relationship Type="http://schemas.openxmlformats.org/officeDocument/2006/relationships/slide" Target="/ppt/slides/slide7.xml" Id="Rde9d99e97bd4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25a5e5e9048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728183b504d5d" /><Relationship Type="http://schemas.openxmlformats.org/officeDocument/2006/relationships/theme" Target="/ppt/slideMasters/theme/theme1.xml" Id="R793a31a888d0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728183b50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3835da9c44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3c17362b8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b0266c4049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b7f48146f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b96576e4e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ff7bfd9d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30a1496a3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VITALIS HELSE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KRAGERØ AS ble etablert [år] og holder til i Gjerstad.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−5 796 064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6 421 039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AS  –  79,8 %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KRAGERØ AS  –  20,2 %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Trydalsveien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4980 Gjerstad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817 529 372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