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4851604c448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e705e0f7644af"/>
  </p:sldMasterIdLst>
  <p:sldIdLst>
    <p:sldId xmlns:r="http://schemas.openxmlformats.org/officeDocument/2006/relationships" id="256" r:id="Rf73675e77409406f"/>
    <p:sldId xmlns:r="http://schemas.openxmlformats.org/officeDocument/2006/relationships" id="257" r:id="Re5ec7e77a8cd4f0b"/>
    <p:sldId xmlns:r="http://schemas.openxmlformats.org/officeDocument/2006/relationships" id="258" r:id="R1ca3151cf29940ae"/>
    <p:sldId xmlns:r="http://schemas.openxmlformats.org/officeDocument/2006/relationships" id="259" r:id="R8cf6ba83bd484e7c"/>
    <p:sldId xmlns:r="http://schemas.openxmlformats.org/officeDocument/2006/relationships" id="260" r:id="R9624f70a4bb148fd"/>
    <p:sldId xmlns:r="http://schemas.openxmlformats.org/officeDocument/2006/relationships" id="261" r:id="R2e61df0a70894632"/>
    <p:sldId xmlns:r="http://schemas.openxmlformats.org/officeDocument/2006/relationships" id="262" r:id="R8bcd5503ea2e46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e705e0f7644af" /><Relationship Type="http://schemas.openxmlformats.org/officeDocument/2006/relationships/slide" Target="/ppt/slides/slide1.xml" Id="Rf73675e77409406f" /><Relationship Type="http://schemas.openxmlformats.org/officeDocument/2006/relationships/slide" Target="/ppt/slides/slide2.xml" Id="Re5ec7e77a8cd4f0b" /><Relationship Type="http://schemas.openxmlformats.org/officeDocument/2006/relationships/slide" Target="/ppt/slides/slide3.xml" Id="R1ca3151cf29940ae" /><Relationship Type="http://schemas.openxmlformats.org/officeDocument/2006/relationships/slide" Target="/ppt/slides/slide4.xml" Id="R8cf6ba83bd484e7c" /><Relationship Type="http://schemas.openxmlformats.org/officeDocument/2006/relationships/slide" Target="/ppt/slides/slide5.xml" Id="R9624f70a4bb148fd" /><Relationship Type="http://schemas.openxmlformats.org/officeDocument/2006/relationships/slide" Target="/ppt/slides/slide6.xml" Id="R2e61df0a70894632" /><Relationship Type="http://schemas.openxmlformats.org/officeDocument/2006/relationships/slide" Target="/ppt/slides/slide7.xml" Id="R8bcd5503ea2e46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598182763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6f4ca2be14e4a" /><Relationship Type="http://schemas.openxmlformats.org/officeDocument/2006/relationships/theme" Target="/ppt/slideMasters/theme/theme1.xml" Id="R98f41dc04d9a4e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6f4ca2be1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35def1bf140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17141b0e46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606b8cddd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59f60de06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40e4cab774e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7023527e848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00b0a034f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NESBRUVEIEN 73-77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NESBRUVEIEN 73-77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NESBRUVEIEN 73-77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NESBRUVEIEN 73-77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NESBRUVEIEN 73-77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NESBRUVEIEN 73-77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7 348 916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−5 442 882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−2 226 349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144 704 308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NESBRUVEIEN 73-77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FORTUNA ESTATE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NESBRUVEIEN 73-77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Selma Ellefsens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817 463 142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NESBRUVEIEN 73-77 AS</a:t>
            </a:r>
          </a:p>
        </p:txBody>
      </p:sp>
    </p:spTree>
  </p:cSld>
  <p:clrMapOvr>
    <a:masterClrMapping xmlns:a="http://schemas.openxmlformats.org/drawingml/2006/main"/>
  </p:clrMapOvr>
</p:sld>
</file>