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131d21763f4d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726e1e6dd4c85"/>
  </p:sldMasterIdLst>
  <p:sldIdLst>
    <p:sldId xmlns:r="http://schemas.openxmlformats.org/officeDocument/2006/relationships" id="256" r:id="R3fd5616f4d7c4184"/>
    <p:sldId xmlns:r="http://schemas.openxmlformats.org/officeDocument/2006/relationships" id="257" r:id="R8231337fa46840d4"/>
    <p:sldId xmlns:r="http://schemas.openxmlformats.org/officeDocument/2006/relationships" id="258" r:id="Rdaf11330d2454c07"/>
    <p:sldId xmlns:r="http://schemas.openxmlformats.org/officeDocument/2006/relationships" id="259" r:id="R3c68c30fdf264ada"/>
    <p:sldId xmlns:r="http://schemas.openxmlformats.org/officeDocument/2006/relationships" id="260" r:id="Rb98f91f06faa4e6e"/>
    <p:sldId xmlns:r="http://schemas.openxmlformats.org/officeDocument/2006/relationships" id="261" r:id="R4243f07a671e4294"/>
    <p:sldId xmlns:r="http://schemas.openxmlformats.org/officeDocument/2006/relationships" id="262" r:id="R5edbd215ad22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726e1e6dd4c85" /><Relationship Type="http://schemas.openxmlformats.org/officeDocument/2006/relationships/slide" Target="/ppt/slides/slide1.xml" Id="R3fd5616f4d7c4184" /><Relationship Type="http://schemas.openxmlformats.org/officeDocument/2006/relationships/slide" Target="/ppt/slides/slide2.xml" Id="R8231337fa46840d4" /><Relationship Type="http://schemas.openxmlformats.org/officeDocument/2006/relationships/slide" Target="/ppt/slides/slide3.xml" Id="Rdaf11330d2454c07" /><Relationship Type="http://schemas.openxmlformats.org/officeDocument/2006/relationships/slide" Target="/ppt/slides/slide4.xml" Id="R3c68c30fdf264ada" /><Relationship Type="http://schemas.openxmlformats.org/officeDocument/2006/relationships/slide" Target="/ppt/slides/slide5.xml" Id="Rb98f91f06faa4e6e" /><Relationship Type="http://schemas.openxmlformats.org/officeDocument/2006/relationships/slide" Target="/ppt/slides/slide6.xml" Id="R4243f07a671e4294" /><Relationship Type="http://schemas.openxmlformats.org/officeDocument/2006/relationships/slide" Target="/ppt/slides/slide7.xml" Id="R5edbd215ad22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4407afe36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09a12d1394c32" /><Relationship Type="http://schemas.openxmlformats.org/officeDocument/2006/relationships/theme" Target="/ppt/slideMasters/theme/theme1.xml" Id="R3829de9e4f09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e09a12d1394c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bdb21f04443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c7d85959747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8e68bc4cb46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2f810329f4e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af0aaaf40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768fe70b648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07d4347ee46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LERØY VANN OG AVLØP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LERØY VANN OG AVLØP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2 922 498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HMP BERGEN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VANN OG AVLØP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Harris Advokatfirma AS, Dreggsallmenningen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817 456 502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VANN OG AVLØP AS</a:t>
            </a:r>
          </a:p>
        </p:txBody>
      </p:sp>
    </p:spTree>
  </p:cSld>
  <p:clrMapOvr>
    <a:masterClrMapping xmlns:a="http://schemas.openxmlformats.org/drawingml/2006/main"/>
  </p:clrMapOvr>
</p:sld>
</file>