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b95ec7e70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e38680665e4f73"/>
  </p:sldMasterIdLst>
  <p:sldIdLst>
    <p:sldId xmlns:r="http://schemas.openxmlformats.org/officeDocument/2006/relationships" id="256" r:id="R1e9bc20648bc49b7"/>
    <p:sldId xmlns:r="http://schemas.openxmlformats.org/officeDocument/2006/relationships" id="257" r:id="R424f6f0dc7f54c37"/>
    <p:sldId xmlns:r="http://schemas.openxmlformats.org/officeDocument/2006/relationships" id="258" r:id="R5a768edcf85d4fa9"/>
    <p:sldId xmlns:r="http://schemas.openxmlformats.org/officeDocument/2006/relationships" id="259" r:id="R794f3930e4374e25"/>
    <p:sldId xmlns:r="http://schemas.openxmlformats.org/officeDocument/2006/relationships" id="260" r:id="Ra698b3160a3a4867"/>
    <p:sldId xmlns:r="http://schemas.openxmlformats.org/officeDocument/2006/relationships" id="261" r:id="R99c44297bb3b4a42"/>
    <p:sldId xmlns:r="http://schemas.openxmlformats.org/officeDocument/2006/relationships" id="262" r:id="R3f0cdf76292c4c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38680665e4f73" /><Relationship Type="http://schemas.openxmlformats.org/officeDocument/2006/relationships/slide" Target="/ppt/slides/slide1.xml" Id="R1e9bc20648bc49b7" /><Relationship Type="http://schemas.openxmlformats.org/officeDocument/2006/relationships/slide" Target="/ppt/slides/slide2.xml" Id="R424f6f0dc7f54c37" /><Relationship Type="http://schemas.openxmlformats.org/officeDocument/2006/relationships/slide" Target="/ppt/slides/slide3.xml" Id="R5a768edcf85d4fa9" /><Relationship Type="http://schemas.openxmlformats.org/officeDocument/2006/relationships/slide" Target="/ppt/slides/slide4.xml" Id="R794f3930e4374e25" /><Relationship Type="http://schemas.openxmlformats.org/officeDocument/2006/relationships/slide" Target="/ppt/slides/slide5.xml" Id="Ra698b3160a3a4867" /><Relationship Type="http://schemas.openxmlformats.org/officeDocument/2006/relationships/slide" Target="/ppt/slides/slide6.xml" Id="R99c44297bb3b4a42" /><Relationship Type="http://schemas.openxmlformats.org/officeDocument/2006/relationships/slide" Target="/ppt/slides/slide7.xml" Id="R3f0cdf76292c4c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4c0c02e35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5a04d56704952" /><Relationship Type="http://schemas.openxmlformats.org/officeDocument/2006/relationships/theme" Target="/ppt/slideMasters/theme/theme1.xml" Id="R2f5a6e36570d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5a04d5670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299f72c440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cac4f156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533ee46d1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3ee27aff541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75be73ab4d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b5540dfef40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3934b22c0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STENSETH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STENSETH MASKIN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61 721 129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8 396 465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5 458 323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18 208 505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55 125 046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STENSETH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Tiltaksvegen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817 446 302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STENSETH MASKIN AS</a:t>
            </a:r>
          </a:p>
        </p:txBody>
      </p:sp>
    </p:spTree>
  </p:cSld>
  <p:clrMapOvr>
    <a:masterClrMapping xmlns:a="http://schemas.openxmlformats.org/drawingml/2006/main"/>
  </p:clrMapOvr>
</p:sld>
</file>