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c69b10e4c243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c4d01f1038467a"/>
  </p:sldMasterIdLst>
  <p:sldIdLst>
    <p:sldId xmlns:r="http://schemas.openxmlformats.org/officeDocument/2006/relationships" id="256" r:id="R791ecf13e5d04ba0"/>
    <p:sldId xmlns:r="http://schemas.openxmlformats.org/officeDocument/2006/relationships" id="257" r:id="R1fc8374e89254185"/>
    <p:sldId xmlns:r="http://schemas.openxmlformats.org/officeDocument/2006/relationships" id="258" r:id="R4945e649a7d54b56"/>
    <p:sldId xmlns:r="http://schemas.openxmlformats.org/officeDocument/2006/relationships" id="259" r:id="R98abf3403f3a4b15"/>
    <p:sldId xmlns:r="http://schemas.openxmlformats.org/officeDocument/2006/relationships" id="260" r:id="R4cffb42298114089"/>
    <p:sldId xmlns:r="http://schemas.openxmlformats.org/officeDocument/2006/relationships" id="261" r:id="R2cbc05c9774c4d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4d01f1038467a" /><Relationship Type="http://schemas.openxmlformats.org/officeDocument/2006/relationships/slide" Target="/ppt/slides/slide1.xml" Id="R791ecf13e5d04ba0" /><Relationship Type="http://schemas.openxmlformats.org/officeDocument/2006/relationships/slide" Target="/ppt/slides/slide2.xml" Id="R1fc8374e89254185" /><Relationship Type="http://schemas.openxmlformats.org/officeDocument/2006/relationships/slide" Target="/ppt/slides/slide3.xml" Id="R4945e649a7d54b56" /><Relationship Type="http://schemas.openxmlformats.org/officeDocument/2006/relationships/slide" Target="/ppt/slides/slide4.xml" Id="R98abf3403f3a4b15" /><Relationship Type="http://schemas.openxmlformats.org/officeDocument/2006/relationships/slide" Target="/ppt/slides/slide5.xml" Id="R4cffb42298114089" /><Relationship Type="http://schemas.openxmlformats.org/officeDocument/2006/relationships/slide" Target="/ppt/slides/slide6.xml" Id="R2cbc05c9774c4d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0b7d20b55344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9c9ef732d4459" /><Relationship Type="http://schemas.openxmlformats.org/officeDocument/2006/relationships/theme" Target="/ppt/slideMasters/theme/theme1.xml" Id="Rf3b800343d6b4e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99c9ef732d44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85d32dba8745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3cfab18984e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900dcd08c4f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bd1a636694f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31168541347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e4c185c6884c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SVETS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SVETS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SVETS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SVETS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SVETS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SVETS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9 002 669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306 619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SVETS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817 440 932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SVETS AS</a:t>
            </a:r>
          </a:p>
        </p:txBody>
      </p:sp>
    </p:spTree>
  </p:cSld>
  <p:clrMapOvr>
    <a:masterClrMapping xmlns:a="http://schemas.openxmlformats.org/drawingml/2006/main"/>
  </p:clrMapOvr>
</p:sld>
</file>