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70624bc5c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0b83a983f421f"/>
  </p:sldMasterIdLst>
  <p:sldIdLst>
    <p:sldId xmlns:r="http://schemas.openxmlformats.org/officeDocument/2006/relationships" id="256" r:id="R867ac7f0d0da4eed"/>
    <p:sldId xmlns:r="http://schemas.openxmlformats.org/officeDocument/2006/relationships" id="257" r:id="Re6e76d3605bf46ab"/>
    <p:sldId xmlns:r="http://schemas.openxmlformats.org/officeDocument/2006/relationships" id="258" r:id="R9449994db738466d"/>
    <p:sldId xmlns:r="http://schemas.openxmlformats.org/officeDocument/2006/relationships" id="259" r:id="R1e2d4c310fe24102"/>
    <p:sldId xmlns:r="http://schemas.openxmlformats.org/officeDocument/2006/relationships" id="260" r:id="R35fe62fdfb694469"/>
    <p:sldId xmlns:r="http://schemas.openxmlformats.org/officeDocument/2006/relationships" id="261" r:id="Rb510fc4af0b64e9e"/>
    <p:sldId xmlns:r="http://schemas.openxmlformats.org/officeDocument/2006/relationships" id="262" r:id="R76bc3b5a41df46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0b83a983f421f" /><Relationship Type="http://schemas.openxmlformats.org/officeDocument/2006/relationships/slide" Target="/ppt/slides/slide1.xml" Id="R867ac7f0d0da4eed" /><Relationship Type="http://schemas.openxmlformats.org/officeDocument/2006/relationships/slide" Target="/ppt/slides/slide2.xml" Id="Re6e76d3605bf46ab" /><Relationship Type="http://schemas.openxmlformats.org/officeDocument/2006/relationships/slide" Target="/ppt/slides/slide3.xml" Id="R9449994db738466d" /><Relationship Type="http://schemas.openxmlformats.org/officeDocument/2006/relationships/slide" Target="/ppt/slides/slide4.xml" Id="R1e2d4c310fe24102" /><Relationship Type="http://schemas.openxmlformats.org/officeDocument/2006/relationships/slide" Target="/ppt/slides/slide5.xml" Id="R35fe62fdfb694469" /><Relationship Type="http://schemas.openxmlformats.org/officeDocument/2006/relationships/slide" Target="/ppt/slides/slide6.xml" Id="Rb510fc4af0b64e9e" /><Relationship Type="http://schemas.openxmlformats.org/officeDocument/2006/relationships/slide" Target="/ppt/slides/slide7.xml" Id="R76bc3b5a41df46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a723efb1a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3386543594b5b" /><Relationship Type="http://schemas.openxmlformats.org/officeDocument/2006/relationships/theme" Target="/ppt/slideMasters/theme/theme1.xml" Id="R1b231ec88f67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338654359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7ba06a5844c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1d89cd947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02533bfa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44c2a1779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f728b5779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8f3fae564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731ed3128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AVANTOR GULLHAUG TORG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GULLHAUG TORG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188 797 613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142 414 551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246 333 592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419 259 546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Gullhaug Torg 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817 403 182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GULLHAUG TORG 1 AS</a:t>
            </a:r>
          </a:p>
        </p:txBody>
      </p:sp>
    </p:spTree>
  </p:cSld>
  <p:clrMapOvr>
    <a:masterClrMapping xmlns:a="http://schemas.openxmlformats.org/drawingml/2006/main"/>
  </p:clrMapOvr>
</p:sld>
</file>