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48d4a9f6344a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e7426309e74ec7"/>
  </p:sldMasterIdLst>
  <p:sldIdLst>
    <p:sldId xmlns:r="http://schemas.openxmlformats.org/officeDocument/2006/relationships" id="256" r:id="Recc40f52ef6e4cad"/>
    <p:sldId xmlns:r="http://schemas.openxmlformats.org/officeDocument/2006/relationships" id="257" r:id="R714d87dcccf2438e"/>
    <p:sldId xmlns:r="http://schemas.openxmlformats.org/officeDocument/2006/relationships" id="258" r:id="Rf8fad493f4e148bd"/>
    <p:sldId xmlns:r="http://schemas.openxmlformats.org/officeDocument/2006/relationships" id="259" r:id="Red84801d5a3f4fcc"/>
    <p:sldId xmlns:r="http://schemas.openxmlformats.org/officeDocument/2006/relationships" id="260" r:id="R301fbb742fd64bc1"/>
    <p:sldId xmlns:r="http://schemas.openxmlformats.org/officeDocument/2006/relationships" id="261" r:id="Rf4b28baf47e14a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7426309e74ec7" /><Relationship Type="http://schemas.openxmlformats.org/officeDocument/2006/relationships/slide" Target="/ppt/slides/slide1.xml" Id="Recc40f52ef6e4cad" /><Relationship Type="http://schemas.openxmlformats.org/officeDocument/2006/relationships/slide" Target="/ppt/slides/slide2.xml" Id="R714d87dcccf2438e" /><Relationship Type="http://schemas.openxmlformats.org/officeDocument/2006/relationships/slide" Target="/ppt/slides/slide3.xml" Id="Rf8fad493f4e148bd" /><Relationship Type="http://schemas.openxmlformats.org/officeDocument/2006/relationships/slide" Target="/ppt/slides/slide4.xml" Id="Red84801d5a3f4fcc" /><Relationship Type="http://schemas.openxmlformats.org/officeDocument/2006/relationships/slide" Target="/ppt/slides/slide5.xml" Id="R301fbb742fd64bc1" /><Relationship Type="http://schemas.openxmlformats.org/officeDocument/2006/relationships/slide" Target="/ppt/slides/slide6.xml" Id="Rf4b28baf47e14a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3cbc5193145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1649a1e28451e" /><Relationship Type="http://schemas.openxmlformats.org/officeDocument/2006/relationships/theme" Target="/ppt/slideMasters/theme/theme1.xml" Id="R54c919ed7867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21649a1e2845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14b1146dc46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3ab42ba58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782587d8846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9a011b64a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0f53151bd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bd681e75a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FLEXENERGI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FLEXENERGI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817 375 472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FLEXENERGI AS</a:t>
            </a:r>
          </a:p>
        </p:txBody>
      </p:sp>
    </p:spTree>
  </p:cSld>
  <p:clrMapOvr>
    <a:masterClrMapping xmlns:a="http://schemas.openxmlformats.org/drawingml/2006/main"/>
  </p:clrMapOvr>
</p:sld>
</file>