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d9aa5f3de1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6f3b918bf434b"/>
  </p:sldMasterIdLst>
  <p:sldIdLst>
    <p:sldId xmlns:r="http://schemas.openxmlformats.org/officeDocument/2006/relationships" id="256" r:id="Reabfa113ec074197"/>
    <p:sldId xmlns:r="http://schemas.openxmlformats.org/officeDocument/2006/relationships" id="257" r:id="R92572ba7eea24789"/>
    <p:sldId xmlns:r="http://schemas.openxmlformats.org/officeDocument/2006/relationships" id="258" r:id="R1e715be6ba474c3e"/>
    <p:sldId xmlns:r="http://schemas.openxmlformats.org/officeDocument/2006/relationships" id="259" r:id="R2a733a3f9c404d7e"/>
    <p:sldId xmlns:r="http://schemas.openxmlformats.org/officeDocument/2006/relationships" id="260" r:id="Rccff9d8ad4b24f7d"/>
    <p:sldId xmlns:r="http://schemas.openxmlformats.org/officeDocument/2006/relationships" id="261" r:id="R5c292685a33a4323"/>
    <p:sldId xmlns:r="http://schemas.openxmlformats.org/officeDocument/2006/relationships" id="262" r:id="R7f0a67d659c9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6f3b918bf434b" /><Relationship Type="http://schemas.openxmlformats.org/officeDocument/2006/relationships/slide" Target="/ppt/slides/slide1.xml" Id="Reabfa113ec074197" /><Relationship Type="http://schemas.openxmlformats.org/officeDocument/2006/relationships/slide" Target="/ppt/slides/slide2.xml" Id="R92572ba7eea24789" /><Relationship Type="http://schemas.openxmlformats.org/officeDocument/2006/relationships/slide" Target="/ppt/slides/slide3.xml" Id="R1e715be6ba474c3e" /><Relationship Type="http://schemas.openxmlformats.org/officeDocument/2006/relationships/slide" Target="/ppt/slides/slide4.xml" Id="R2a733a3f9c404d7e" /><Relationship Type="http://schemas.openxmlformats.org/officeDocument/2006/relationships/slide" Target="/ppt/slides/slide5.xml" Id="Rccff9d8ad4b24f7d" /><Relationship Type="http://schemas.openxmlformats.org/officeDocument/2006/relationships/slide" Target="/ppt/slides/slide6.xml" Id="R5c292685a33a4323" /><Relationship Type="http://schemas.openxmlformats.org/officeDocument/2006/relationships/slide" Target="/ppt/slides/slide7.xml" Id="R7f0a67d659c9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2348e8a66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bed879bb74279" /><Relationship Type="http://schemas.openxmlformats.org/officeDocument/2006/relationships/theme" Target="/ppt/slideMasters/theme/theme1.xml" Id="R42bfadc2f501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bed879bb742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ad82cfb22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afb055091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f0739fda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529464586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1e70bc1b7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2f9128b3b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9064968f3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STALFO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STALFO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−1 340 041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41 028 491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256 691 893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256 766 946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FØRRE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Austtunlia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817 348 262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STALFO HOLDING AS</a:t>
            </a:r>
          </a:p>
        </p:txBody>
      </p:sp>
    </p:spTree>
  </p:cSld>
  <p:clrMapOvr>
    <a:masterClrMapping xmlns:a="http://schemas.openxmlformats.org/drawingml/2006/main"/>
  </p:clrMapOvr>
</p:sld>
</file>