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775d95e4db41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fb257457d7413e"/>
  </p:sldMasterIdLst>
  <p:sldIdLst>
    <p:sldId xmlns:r="http://schemas.openxmlformats.org/officeDocument/2006/relationships" id="256" r:id="Red3411ad4df34efd"/>
    <p:sldId xmlns:r="http://schemas.openxmlformats.org/officeDocument/2006/relationships" id="257" r:id="Rbd64b54370fd417c"/>
    <p:sldId xmlns:r="http://schemas.openxmlformats.org/officeDocument/2006/relationships" id="258" r:id="R119f69208c604e1e"/>
    <p:sldId xmlns:r="http://schemas.openxmlformats.org/officeDocument/2006/relationships" id="259" r:id="Raedfc4af150e45a8"/>
    <p:sldId xmlns:r="http://schemas.openxmlformats.org/officeDocument/2006/relationships" id="260" r:id="R57a653cbe74349c9"/>
    <p:sldId xmlns:r="http://schemas.openxmlformats.org/officeDocument/2006/relationships" id="261" r:id="R0d2515d7455d44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fb257457d7413e" /><Relationship Type="http://schemas.openxmlformats.org/officeDocument/2006/relationships/slide" Target="/ppt/slides/slide1.xml" Id="Red3411ad4df34efd" /><Relationship Type="http://schemas.openxmlformats.org/officeDocument/2006/relationships/slide" Target="/ppt/slides/slide2.xml" Id="Rbd64b54370fd417c" /><Relationship Type="http://schemas.openxmlformats.org/officeDocument/2006/relationships/slide" Target="/ppt/slides/slide3.xml" Id="R119f69208c604e1e" /><Relationship Type="http://schemas.openxmlformats.org/officeDocument/2006/relationships/slide" Target="/ppt/slides/slide4.xml" Id="Raedfc4af150e45a8" /><Relationship Type="http://schemas.openxmlformats.org/officeDocument/2006/relationships/slide" Target="/ppt/slides/slide5.xml" Id="R57a653cbe74349c9" /><Relationship Type="http://schemas.openxmlformats.org/officeDocument/2006/relationships/slide" Target="/ppt/slides/slide6.xml" Id="R0d2515d7455d44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71c22d75545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fe4518c9340c6" /><Relationship Type="http://schemas.openxmlformats.org/officeDocument/2006/relationships/theme" Target="/ppt/slideMasters/theme/theme1.xml" Id="R8f52f7836c4341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cfe4518c9340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6b223c2074c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1a078db254b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bdb3656b245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0fb25793549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7ce6fba8145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61d57bb1e4e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132 108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817 319 092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 AS</a:t>
            </a:r>
          </a:p>
        </p:txBody>
      </p:sp>
    </p:spTree>
  </p:cSld>
  <p:clrMapOvr>
    <a:masterClrMapping xmlns:a="http://schemas.openxmlformats.org/drawingml/2006/main"/>
  </p:clrMapOvr>
</p:sld>
</file>