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e3b48cb8c004d7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bf00532c09a42a2"/>
  </p:sldMasterIdLst>
  <p:sldIdLst>
    <p:sldId xmlns:r="http://schemas.openxmlformats.org/officeDocument/2006/relationships" id="256" r:id="R403352138f984f49"/>
    <p:sldId xmlns:r="http://schemas.openxmlformats.org/officeDocument/2006/relationships" id="257" r:id="R8fa829f1b6fb4d09"/>
    <p:sldId xmlns:r="http://schemas.openxmlformats.org/officeDocument/2006/relationships" id="258" r:id="R2893abec5d1d4b51"/>
    <p:sldId xmlns:r="http://schemas.openxmlformats.org/officeDocument/2006/relationships" id="259" r:id="Rc0a8056b8b374c84"/>
    <p:sldId xmlns:r="http://schemas.openxmlformats.org/officeDocument/2006/relationships" id="260" r:id="Ra68d1a6369b043df"/>
    <p:sldId xmlns:r="http://schemas.openxmlformats.org/officeDocument/2006/relationships" id="261" r:id="R3686016ac52747a2"/>
    <p:sldId xmlns:r="http://schemas.openxmlformats.org/officeDocument/2006/relationships" id="262" r:id="Ra748a69fe466462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bf00532c09a42a2" /><Relationship Type="http://schemas.openxmlformats.org/officeDocument/2006/relationships/slide" Target="/ppt/slides/slide1.xml" Id="R403352138f984f49" /><Relationship Type="http://schemas.openxmlformats.org/officeDocument/2006/relationships/slide" Target="/ppt/slides/slide2.xml" Id="R8fa829f1b6fb4d09" /><Relationship Type="http://schemas.openxmlformats.org/officeDocument/2006/relationships/slide" Target="/ppt/slides/slide3.xml" Id="R2893abec5d1d4b51" /><Relationship Type="http://schemas.openxmlformats.org/officeDocument/2006/relationships/slide" Target="/ppt/slides/slide4.xml" Id="Rc0a8056b8b374c84" /><Relationship Type="http://schemas.openxmlformats.org/officeDocument/2006/relationships/slide" Target="/ppt/slides/slide5.xml" Id="Ra68d1a6369b043df" /><Relationship Type="http://schemas.openxmlformats.org/officeDocument/2006/relationships/slide" Target="/ppt/slides/slide6.xml" Id="R3686016ac52747a2" /><Relationship Type="http://schemas.openxmlformats.org/officeDocument/2006/relationships/slide" Target="/ppt/slides/slide7.xml" Id="Ra748a69fe466462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1c420b87e7f4fe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c77f7cff2849ed" /><Relationship Type="http://schemas.openxmlformats.org/officeDocument/2006/relationships/theme" Target="/ppt/slideMasters/theme/theme1.xml" Id="R07fa59df00674db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fc77f7cff2849e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402afc073346e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0ee441b2c44d7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0d98a1331b4d0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6c502dccd04b7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781854476446d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6c9187ca0f48d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cfacb5512247b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VIGGO ERIKSEN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VIGGO ERIKSEN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VIGGO ERIKSEN INVEST AS ble etablert [år] og holder til i Rypefjord.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VIGGO ERIKSEN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VIGGO ERIKSEN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VIGGO ERIKSEN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−405 454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12 602 538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48 977 798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49 327 244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VIGGO ERIKSEN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VIGGO ERIKSEN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VIGGO ERIKSEN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Rørvikvannet 11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9610 Rypefjord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817 239 692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VIGGO ERIKSEN INVEST AS</a:t>
            </a:r>
          </a:p>
        </p:txBody>
      </p:sp>
    </p:spTree>
  </p:cSld>
  <p:clrMapOvr>
    <a:masterClrMapping xmlns:a="http://schemas.openxmlformats.org/drawingml/2006/main"/>
  </p:clrMapOvr>
</p:sld>
</file>