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0e6ade34f447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838a7f9aae441f"/>
  </p:sldMasterIdLst>
  <p:sldIdLst>
    <p:sldId xmlns:r="http://schemas.openxmlformats.org/officeDocument/2006/relationships" id="256" r:id="Ra6cd5f6899ef4b05"/>
    <p:sldId xmlns:r="http://schemas.openxmlformats.org/officeDocument/2006/relationships" id="257" r:id="R3cd55561bc3c4948"/>
    <p:sldId xmlns:r="http://schemas.openxmlformats.org/officeDocument/2006/relationships" id="258" r:id="R78d5a5ab52734b8b"/>
    <p:sldId xmlns:r="http://schemas.openxmlformats.org/officeDocument/2006/relationships" id="259" r:id="R3116dde01264429b"/>
    <p:sldId xmlns:r="http://schemas.openxmlformats.org/officeDocument/2006/relationships" id="260" r:id="R7f61627389254f59"/>
    <p:sldId xmlns:r="http://schemas.openxmlformats.org/officeDocument/2006/relationships" id="261" r:id="R3d4c665bd11f488f"/>
    <p:sldId xmlns:r="http://schemas.openxmlformats.org/officeDocument/2006/relationships" id="262" r:id="Rbf5ca8e4f6a044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838a7f9aae441f" /><Relationship Type="http://schemas.openxmlformats.org/officeDocument/2006/relationships/slide" Target="/ppt/slides/slide1.xml" Id="Ra6cd5f6899ef4b05" /><Relationship Type="http://schemas.openxmlformats.org/officeDocument/2006/relationships/slide" Target="/ppt/slides/slide2.xml" Id="R3cd55561bc3c4948" /><Relationship Type="http://schemas.openxmlformats.org/officeDocument/2006/relationships/slide" Target="/ppt/slides/slide3.xml" Id="R78d5a5ab52734b8b" /><Relationship Type="http://schemas.openxmlformats.org/officeDocument/2006/relationships/slide" Target="/ppt/slides/slide4.xml" Id="R3116dde01264429b" /><Relationship Type="http://schemas.openxmlformats.org/officeDocument/2006/relationships/slide" Target="/ppt/slides/slide5.xml" Id="R7f61627389254f59" /><Relationship Type="http://schemas.openxmlformats.org/officeDocument/2006/relationships/slide" Target="/ppt/slides/slide6.xml" Id="R3d4c665bd11f488f" /><Relationship Type="http://schemas.openxmlformats.org/officeDocument/2006/relationships/slide" Target="/ppt/slides/slide7.xml" Id="Rbf5ca8e4f6a044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0d025532c4c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48f73f2aa44a3" /><Relationship Type="http://schemas.openxmlformats.org/officeDocument/2006/relationships/theme" Target="/ppt/slideMasters/theme/theme1.xml" Id="R22a76cf61a764f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d48f73f2aa44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a0240e02b141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c5e3a8a95f42b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31bcb3edf4a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03d742675049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93d663bd1f452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d19e78513047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73832237f4f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HOSEID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HOSEID AS ble etablert [år] og holder til i Drangedal.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197 303 609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5 167 482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2 647 154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55 864 133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138 088 748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AUGUST KARLSEN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HOSEID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Hoseid Gård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3750 Drangedal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817 238 912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HOSEID AS</a:t>
            </a:r>
          </a:p>
        </p:txBody>
      </p:sp>
    </p:spTree>
  </p:cSld>
  <p:clrMapOvr>
    <a:masterClrMapping xmlns:a="http://schemas.openxmlformats.org/drawingml/2006/main"/>
  </p:clrMapOvr>
</p:sld>
</file>