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d846b0252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527ae320f4b88"/>
  </p:sldMasterIdLst>
  <p:sldIdLst>
    <p:sldId xmlns:r="http://schemas.openxmlformats.org/officeDocument/2006/relationships" id="256" r:id="R2b27dbd1755b4b8c"/>
    <p:sldId xmlns:r="http://schemas.openxmlformats.org/officeDocument/2006/relationships" id="257" r:id="R5134e6047f034f13"/>
    <p:sldId xmlns:r="http://schemas.openxmlformats.org/officeDocument/2006/relationships" id="258" r:id="R9b703b201c2e4a78"/>
    <p:sldId xmlns:r="http://schemas.openxmlformats.org/officeDocument/2006/relationships" id="259" r:id="R22abc0d034f64220"/>
    <p:sldId xmlns:r="http://schemas.openxmlformats.org/officeDocument/2006/relationships" id="260" r:id="Rbf28a6f211404d97"/>
    <p:sldId xmlns:r="http://schemas.openxmlformats.org/officeDocument/2006/relationships" id="261" r:id="R44745ce357b74af2"/>
    <p:sldId xmlns:r="http://schemas.openxmlformats.org/officeDocument/2006/relationships" id="262" r:id="R826341a6964e4e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527ae320f4b88" /><Relationship Type="http://schemas.openxmlformats.org/officeDocument/2006/relationships/slide" Target="/ppt/slides/slide1.xml" Id="R2b27dbd1755b4b8c" /><Relationship Type="http://schemas.openxmlformats.org/officeDocument/2006/relationships/slide" Target="/ppt/slides/slide2.xml" Id="R5134e6047f034f13" /><Relationship Type="http://schemas.openxmlformats.org/officeDocument/2006/relationships/slide" Target="/ppt/slides/slide3.xml" Id="R9b703b201c2e4a78" /><Relationship Type="http://schemas.openxmlformats.org/officeDocument/2006/relationships/slide" Target="/ppt/slides/slide4.xml" Id="R22abc0d034f64220" /><Relationship Type="http://schemas.openxmlformats.org/officeDocument/2006/relationships/slide" Target="/ppt/slides/slide5.xml" Id="Rbf28a6f211404d97" /><Relationship Type="http://schemas.openxmlformats.org/officeDocument/2006/relationships/slide" Target="/ppt/slides/slide6.xml" Id="R44745ce357b74af2" /><Relationship Type="http://schemas.openxmlformats.org/officeDocument/2006/relationships/slide" Target="/ppt/slides/slide7.xml" Id="R826341a6964e4e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15e5162ea41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6b5bd739f4e3e" /><Relationship Type="http://schemas.openxmlformats.org/officeDocument/2006/relationships/theme" Target="/ppt/slideMasters/theme/theme1.xml" Id="Rfc576389ce5443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76b5bd739f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66e6450964d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0fac1748a47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77598585b4b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382a2a3694e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7e50686f048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d44c94b5f4d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778a8382d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ODIN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RYBO NOR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817 147 372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ODIN SERVICES AS</a:t>
            </a:r>
          </a:p>
        </p:txBody>
      </p:sp>
    </p:spTree>
  </p:cSld>
  <p:clrMapOvr>
    <a:masterClrMapping xmlns:a="http://schemas.openxmlformats.org/drawingml/2006/main"/>
  </p:clrMapOvr>
</p:sld>
</file>