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0655d2f09842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dad285d4d34ba0"/>
  </p:sldMasterIdLst>
  <p:sldIdLst>
    <p:sldId xmlns:r="http://schemas.openxmlformats.org/officeDocument/2006/relationships" id="256" r:id="R06e1a5f54d314ad8"/>
    <p:sldId xmlns:r="http://schemas.openxmlformats.org/officeDocument/2006/relationships" id="257" r:id="R2aedada34f484302"/>
    <p:sldId xmlns:r="http://schemas.openxmlformats.org/officeDocument/2006/relationships" id="258" r:id="Re0b64843aeef48e5"/>
    <p:sldId xmlns:r="http://schemas.openxmlformats.org/officeDocument/2006/relationships" id="259" r:id="R5260370bde794867"/>
    <p:sldId xmlns:r="http://schemas.openxmlformats.org/officeDocument/2006/relationships" id="260" r:id="Rbd2e11707b574557"/>
    <p:sldId xmlns:r="http://schemas.openxmlformats.org/officeDocument/2006/relationships" id="261" r:id="Re811cc266def4f02"/>
    <p:sldId xmlns:r="http://schemas.openxmlformats.org/officeDocument/2006/relationships" id="262" r:id="Ra06a4817ccef48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dad285d4d34ba0" /><Relationship Type="http://schemas.openxmlformats.org/officeDocument/2006/relationships/slide" Target="/ppt/slides/slide1.xml" Id="R06e1a5f54d314ad8" /><Relationship Type="http://schemas.openxmlformats.org/officeDocument/2006/relationships/slide" Target="/ppt/slides/slide2.xml" Id="R2aedada34f484302" /><Relationship Type="http://schemas.openxmlformats.org/officeDocument/2006/relationships/slide" Target="/ppt/slides/slide3.xml" Id="Re0b64843aeef48e5" /><Relationship Type="http://schemas.openxmlformats.org/officeDocument/2006/relationships/slide" Target="/ppt/slides/slide4.xml" Id="R5260370bde794867" /><Relationship Type="http://schemas.openxmlformats.org/officeDocument/2006/relationships/slide" Target="/ppt/slides/slide5.xml" Id="Rbd2e11707b574557" /><Relationship Type="http://schemas.openxmlformats.org/officeDocument/2006/relationships/slide" Target="/ppt/slides/slide6.xml" Id="Re811cc266def4f02" /><Relationship Type="http://schemas.openxmlformats.org/officeDocument/2006/relationships/slide" Target="/ppt/slides/slide7.xml" Id="Ra06a4817ccef48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3e69acf3074b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a822c8ac94fee" /><Relationship Type="http://schemas.openxmlformats.org/officeDocument/2006/relationships/theme" Target="/ppt/slideMasters/theme/theme1.xml" Id="Rb6d2b24b7bc44d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2a822c8ac94f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5ce4d2b7d41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3061425ec43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c48413b5e49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cd23677f14e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519ee38ad41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5cd19d57843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4591d147442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 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 ENTER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1 633 867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−257 998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10 056 927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16 489 598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 GRUPPEN AS  –  86,0 %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 DAGER AS  –  14,0 %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Eik Norge AS, Storgata 37A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817 110 592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ENTER AS</a:t>
            </a:r>
          </a:p>
        </p:txBody>
      </p:sp>
    </p:spTree>
  </p:cSld>
  <p:clrMapOvr>
    <a:masterClrMapping xmlns:a="http://schemas.openxmlformats.org/drawingml/2006/main"/>
  </p:clrMapOvr>
</p:sld>
</file>