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e975c5eabe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1398a18e0432e"/>
  </p:sldMasterIdLst>
  <p:sldIdLst>
    <p:sldId xmlns:r="http://schemas.openxmlformats.org/officeDocument/2006/relationships" id="256" r:id="R2072a2bf1b7647c1"/>
    <p:sldId xmlns:r="http://schemas.openxmlformats.org/officeDocument/2006/relationships" id="257" r:id="R294a1e1c5daf4f9f"/>
    <p:sldId xmlns:r="http://schemas.openxmlformats.org/officeDocument/2006/relationships" id="258" r:id="Ref132d1a9e894341"/>
    <p:sldId xmlns:r="http://schemas.openxmlformats.org/officeDocument/2006/relationships" id="259" r:id="Rc8ad7832f4fa4f8e"/>
    <p:sldId xmlns:r="http://schemas.openxmlformats.org/officeDocument/2006/relationships" id="260" r:id="R5ddc3616ce964272"/>
    <p:sldId xmlns:r="http://schemas.openxmlformats.org/officeDocument/2006/relationships" id="261" r:id="Rd386216d5d684f8a"/>
    <p:sldId xmlns:r="http://schemas.openxmlformats.org/officeDocument/2006/relationships" id="262" r:id="R7773eb3a9777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1398a18e0432e" /><Relationship Type="http://schemas.openxmlformats.org/officeDocument/2006/relationships/slide" Target="/ppt/slides/slide1.xml" Id="R2072a2bf1b7647c1" /><Relationship Type="http://schemas.openxmlformats.org/officeDocument/2006/relationships/slide" Target="/ppt/slides/slide2.xml" Id="R294a1e1c5daf4f9f" /><Relationship Type="http://schemas.openxmlformats.org/officeDocument/2006/relationships/slide" Target="/ppt/slides/slide3.xml" Id="Ref132d1a9e894341" /><Relationship Type="http://schemas.openxmlformats.org/officeDocument/2006/relationships/slide" Target="/ppt/slides/slide4.xml" Id="Rc8ad7832f4fa4f8e" /><Relationship Type="http://schemas.openxmlformats.org/officeDocument/2006/relationships/slide" Target="/ppt/slides/slide5.xml" Id="R5ddc3616ce964272" /><Relationship Type="http://schemas.openxmlformats.org/officeDocument/2006/relationships/slide" Target="/ppt/slides/slide6.xml" Id="Rd386216d5d684f8a" /><Relationship Type="http://schemas.openxmlformats.org/officeDocument/2006/relationships/slide" Target="/ppt/slides/slide7.xml" Id="R7773eb3a9777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bfbd3c6f943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1dc47d95349cc" /><Relationship Type="http://schemas.openxmlformats.org/officeDocument/2006/relationships/theme" Target="/ppt/slideMasters/theme/theme1.xml" Id="Rf6f8ba0e251b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1dc47d953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8497557d2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0659f3776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3b1d86fd4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cde4198c54f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394d059ef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8cd45641349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312a23616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SVEIS &amp; REPERASJON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SVEIS &amp; REPERASJON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1 309 750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585 504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908 597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1 387 455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STØLÅS GRETE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Gamlevegen 256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817 082 602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SVEIS &amp; REPERASJON AS</a:t>
            </a:r>
          </a:p>
        </p:txBody>
      </p:sp>
    </p:spTree>
  </p:cSld>
  <p:clrMapOvr>
    <a:masterClrMapping xmlns:a="http://schemas.openxmlformats.org/drawingml/2006/main"/>
  </p:clrMapOvr>
</p:sld>
</file>