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7ce23e3b3e48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c0f7a5a3ee4e1a"/>
  </p:sldMasterIdLst>
  <p:sldIdLst>
    <p:sldId xmlns:r="http://schemas.openxmlformats.org/officeDocument/2006/relationships" id="256" r:id="R7898c563a89a4a3d"/>
    <p:sldId xmlns:r="http://schemas.openxmlformats.org/officeDocument/2006/relationships" id="257" r:id="R1820df8464e24485"/>
    <p:sldId xmlns:r="http://schemas.openxmlformats.org/officeDocument/2006/relationships" id="258" r:id="R3f42cf271c9f4a58"/>
    <p:sldId xmlns:r="http://schemas.openxmlformats.org/officeDocument/2006/relationships" id="259" r:id="R6e51497c29164a61"/>
    <p:sldId xmlns:r="http://schemas.openxmlformats.org/officeDocument/2006/relationships" id="260" r:id="R2a800ff8dbd54dc9"/>
    <p:sldId xmlns:r="http://schemas.openxmlformats.org/officeDocument/2006/relationships" id="261" r:id="Ra2dea1940487449f"/>
    <p:sldId xmlns:r="http://schemas.openxmlformats.org/officeDocument/2006/relationships" id="262" r:id="R56682096e5c34d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c0f7a5a3ee4e1a" /><Relationship Type="http://schemas.openxmlformats.org/officeDocument/2006/relationships/slide" Target="/ppt/slides/slide1.xml" Id="R7898c563a89a4a3d" /><Relationship Type="http://schemas.openxmlformats.org/officeDocument/2006/relationships/slide" Target="/ppt/slides/slide2.xml" Id="R1820df8464e24485" /><Relationship Type="http://schemas.openxmlformats.org/officeDocument/2006/relationships/slide" Target="/ppt/slides/slide3.xml" Id="R3f42cf271c9f4a58" /><Relationship Type="http://schemas.openxmlformats.org/officeDocument/2006/relationships/slide" Target="/ppt/slides/slide4.xml" Id="R6e51497c29164a61" /><Relationship Type="http://schemas.openxmlformats.org/officeDocument/2006/relationships/slide" Target="/ppt/slides/slide5.xml" Id="R2a800ff8dbd54dc9" /><Relationship Type="http://schemas.openxmlformats.org/officeDocument/2006/relationships/slide" Target="/ppt/slides/slide6.xml" Id="Ra2dea1940487449f" /><Relationship Type="http://schemas.openxmlformats.org/officeDocument/2006/relationships/slide" Target="/ppt/slides/slide7.xml" Id="R56682096e5c34d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e77b23b73140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6748be80c4e2d" /><Relationship Type="http://schemas.openxmlformats.org/officeDocument/2006/relationships/theme" Target="/ppt/slideMasters/theme/theme1.xml" Id="R7780eb02f92442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d6748be80c4e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306a2634743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03468cd3c4c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1bc3369454c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b616149ed46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14f8aa10f45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b85067d7c44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cc262ea1245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TROIKA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TROIKA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TROIKA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TROIKA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TROIKA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TROIKA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6 180 474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135 463 588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138 127 871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TROIKA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ANDVORD MICHEL TRYGVE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TROIKA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Andvord AS, Nedre Vollgate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817 020 852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TROIKA INVEST AS</a:t>
            </a:r>
          </a:p>
        </p:txBody>
      </p:sp>
    </p:spTree>
  </p:cSld>
  <p:clrMapOvr>
    <a:masterClrMapping xmlns:a="http://schemas.openxmlformats.org/drawingml/2006/main"/>
  </p:clrMapOvr>
</p:sld>
</file>